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6" r:id="rId4"/>
    <p:sldMasterId id="2147483678" r:id="rId5"/>
    <p:sldMasterId id="2147483724" r:id="rId6"/>
  </p:sldMasterIdLst>
  <p:notesMasterIdLst>
    <p:notesMasterId r:id="rId13"/>
  </p:notesMasterIdLst>
  <p:handoutMasterIdLst>
    <p:handoutMasterId r:id="rId14"/>
  </p:handoutMasterIdLst>
  <p:sldIdLst>
    <p:sldId id="277" r:id="rId7"/>
    <p:sldId id="278" r:id="rId8"/>
    <p:sldId id="279" r:id="rId9"/>
    <p:sldId id="291" r:id="rId10"/>
    <p:sldId id="293" r:id="rId11"/>
    <p:sldId id="292" r:id="rId12"/>
  </p:sldIdLst>
  <p:sldSz cx="10693400" cy="7561263"/>
  <p:notesSz cx="6888163" cy="100187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re, Justine" initials="CJ" lastIdx="9" clrIdx="0">
    <p:extLst>
      <p:ext uri="{19B8F6BF-5375-455C-9EA6-DF929625EA0E}">
        <p15:presenceInfo xmlns:p15="http://schemas.microsoft.com/office/powerpoint/2012/main" userId="S::Justine.Corre@sodexo.com::86dffd86-3ffe-4a21-8e42-5c6563ef3f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FF66"/>
    <a:srgbClr val="9BF856"/>
    <a:srgbClr val="FF5050"/>
    <a:srgbClr val="41631B"/>
    <a:srgbClr val="CC0000"/>
    <a:srgbClr val="B5FA82"/>
    <a:srgbClr val="ADE569"/>
    <a:srgbClr val="B6DA74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8" autoAdjust="0"/>
    <p:restoredTop sz="94705" autoAdjust="0"/>
  </p:normalViewPr>
  <p:slideViewPr>
    <p:cSldViewPr>
      <p:cViewPr varScale="1">
        <p:scale>
          <a:sx n="96" d="100"/>
          <a:sy n="96" d="100"/>
        </p:scale>
        <p:origin x="1824" y="72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456" y="-120"/>
      </p:cViewPr>
      <p:guideLst>
        <p:guide orient="horz" pos="3156"/>
        <p:guide pos="217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EFCBE562-797E-4EC1-A002-18BA322F24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013" cy="501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1" tIns="46632" rIns="93261" bIns="46632" numCol="1" anchor="t" anchorCtr="0" compatLnSpc="1">
            <a:prstTxWarp prst="textNoShape">
              <a:avLst/>
            </a:prstTxWarp>
          </a:bodyPr>
          <a:lstStyle>
            <a:lvl1pPr defTabSz="930513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2D49C787-7D2B-445D-A066-441CD07206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4151" y="0"/>
            <a:ext cx="2984012" cy="501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1" tIns="46632" rIns="93261" bIns="46632" numCol="1" anchor="t" anchorCtr="0" compatLnSpc="1">
            <a:prstTxWarp prst="textNoShape">
              <a:avLst/>
            </a:prstTxWarp>
          </a:bodyPr>
          <a:lstStyle>
            <a:lvl1pPr algn="r" defTabSz="930513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4D205935-4C88-48D4-B922-E1A839C51D7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20918"/>
            <a:ext cx="2984013" cy="497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1" tIns="46632" rIns="93261" bIns="46632" numCol="1" anchor="b" anchorCtr="0" compatLnSpc="1">
            <a:prstTxWarp prst="textNoShape">
              <a:avLst/>
            </a:prstTxWarp>
          </a:bodyPr>
          <a:lstStyle>
            <a:lvl1pPr defTabSz="930513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24289CC8-0791-49D2-871D-635B20D215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4151" y="9520918"/>
            <a:ext cx="2984012" cy="497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1" tIns="46632" rIns="93261" bIns="46632" numCol="1" anchor="b" anchorCtr="0" compatLnSpc="1">
            <a:prstTxWarp prst="textNoShape">
              <a:avLst/>
            </a:prstTxWarp>
          </a:bodyPr>
          <a:lstStyle>
            <a:lvl1pPr algn="r" defTabSz="930513">
              <a:defRPr sz="1200" b="0">
                <a:latin typeface="Times" panose="02020603050405020304" pitchFamily="18" charset="0"/>
              </a:defRPr>
            </a:lvl1pPr>
          </a:lstStyle>
          <a:p>
            <a:fld id="{B1412BE8-5E79-4831-B653-03220BC103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DCFA5A5-5870-4590-AD8A-98A5C2ADC1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144" cy="46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1" tIns="46632" rIns="93261" bIns="46632" numCol="1" anchor="t" anchorCtr="0" compatLnSpc="1">
            <a:prstTxWarp prst="textNoShape">
              <a:avLst/>
            </a:prstTxWarp>
          </a:bodyPr>
          <a:lstStyle>
            <a:lvl1pPr defTabSz="930513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DC231F7-BC82-4AE8-9F30-4F9219EDF4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12194" y="0"/>
            <a:ext cx="2972752" cy="46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1" tIns="46632" rIns="93261" bIns="46632" numCol="1" anchor="t" anchorCtr="0" compatLnSpc="1">
            <a:prstTxWarp prst="textNoShape">
              <a:avLst/>
            </a:prstTxWarp>
          </a:bodyPr>
          <a:lstStyle>
            <a:lvl1pPr algn="r" defTabSz="930513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79C27DF-BB18-41A0-AC5C-28EF22F37A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441" y="4736294"/>
            <a:ext cx="5006063" cy="4499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1" tIns="46632" rIns="93261" bIns="46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DA3BD3BE-A096-4CE2-9AEF-A8F9777D2A7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48305"/>
            <a:ext cx="2971144" cy="46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1" tIns="46632" rIns="93261" bIns="46632" numCol="1" anchor="b" anchorCtr="0" compatLnSpc="1">
            <a:prstTxWarp prst="textNoShape">
              <a:avLst/>
            </a:prstTxWarp>
          </a:bodyPr>
          <a:lstStyle>
            <a:lvl1pPr defTabSz="930513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7ABCF198-5E71-4C26-9B53-3FE8A330E1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2194" y="9548305"/>
            <a:ext cx="2972752" cy="46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1" tIns="46632" rIns="93261" bIns="46632" numCol="1" anchor="b" anchorCtr="0" compatLnSpc="1">
            <a:prstTxWarp prst="textNoShape">
              <a:avLst/>
            </a:prstTxWarp>
          </a:bodyPr>
          <a:lstStyle>
            <a:lvl1pPr algn="r" defTabSz="930513">
              <a:defRPr sz="1200" b="0">
                <a:latin typeface="Times" panose="02020603050405020304" pitchFamily="18" charset="0"/>
              </a:defRPr>
            </a:lvl1pPr>
          </a:lstStyle>
          <a:p>
            <a:fld id="{53FF0F15-F740-4573-BA99-1AF19C74C18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1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76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49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258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652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54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35529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1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804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6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6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028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998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jouet, graphiques vectoriels&#10;&#10;Description générée automatiquement">
            <a:extLst>
              <a:ext uri="{FF2B5EF4-FFF2-40B4-BE49-F238E27FC236}">
                <a16:creationId xmlns:a16="http://schemas.microsoft.com/office/drawing/2014/main" id="{D72CB086-3F19-49C4-94AD-25EAA56D05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352" y="180975"/>
            <a:ext cx="716205" cy="1040884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AAEE3C95-20F9-5C1F-CF8D-2F916214CA76}"/>
              </a:ext>
            </a:extLst>
          </p:cNvPr>
          <p:cNvGrpSpPr/>
          <p:nvPr userDrawn="1"/>
        </p:nvGrpSpPr>
        <p:grpSpPr>
          <a:xfrm>
            <a:off x="450156" y="6516935"/>
            <a:ext cx="7672387" cy="1196394"/>
            <a:chOff x="522164" y="6616685"/>
            <a:chExt cx="7672387" cy="1196394"/>
          </a:xfrm>
        </p:grpSpPr>
        <p:sp>
          <p:nvSpPr>
            <p:cNvPr id="3" name="ZoneTexte 17">
              <a:extLst>
                <a:ext uri="{FF2B5EF4-FFF2-40B4-BE49-F238E27FC236}">
                  <a16:creationId xmlns:a16="http://schemas.microsoft.com/office/drawing/2014/main" id="{BF8AA46B-7883-41FA-944D-487D9C23ED7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522164" y="6735166"/>
              <a:ext cx="7672387" cy="107791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9pPr>
            </a:lstStyle>
            <a:p>
              <a:pPr defTabSz="914217">
                <a:tabLst>
                  <a:tab pos="1074738" algn="l"/>
                  <a:tab pos="2511425" algn="l"/>
                  <a:tab pos="3768725" algn="l"/>
                  <a:tab pos="4933950" algn="l"/>
                  <a:tab pos="6189663" algn="l"/>
                </a:tabLst>
                <a:defRPr/>
              </a:pPr>
              <a:r>
                <a:rPr lang="fr-FR" altLang="fr-FR" sz="800" u="sng" kern="0" dirty="0">
                  <a:latin typeface="Trebuchet MS" panose="020B0603020202020204" pitchFamily="34" charset="0"/>
                </a:rPr>
                <a:t>Légende</a:t>
              </a:r>
              <a:r>
                <a:rPr lang="fr-FR" altLang="fr-FR" sz="800" kern="0" dirty="0">
                  <a:latin typeface="Trebuchet MS" panose="020B0603020202020204" pitchFamily="34" charset="0"/>
                </a:rPr>
                <a:t> :	                                                                     Produit de la mer durable                    Appellation d’Origine Protégée </a:t>
              </a:r>
            </a:p>
            <a:p>
              <a:pPr defTabSz="914217">
                <a:tabLst>
                  <a:tab pos="1074738" algn="l"/>
                  <a:tab pos="2511425" algn="l"/>
                  <a:tab pos="3768725" algn="l"/>
                  <a:tab pos="4300538" algn="l"/>
                  <a:tab pos="5114925" algn="l"/>
                  <a:tab pos="6189663" algn="l"/>
                </a:tabLst>
                <a:defRPr/>
              </a:pPr>
              <a:endParaRPr lang="fr-FR" altLang="fr-FR" sz="800" kern="0" dirty="0">
                <a:latin typeface="Trebuchet MS" panose="020B0603020202020204" pitchFamily="34" charset="0"/>
              </a:endParaRPr>
            </a:p>
            <a:p>
              <a:pPr defTabSz="914217">
                <a:tabLst>
                  <a:tab pos="1074738" algn="l"/>
                  <a:tab pos="2511425" algn="l"/>
                  <a:tab pos="3768725" algn="l"/>
                  <a:tab pos="4300538" algn="l"/>
                  <a:tab pos="5114925" algn="l"/>
                  <a:tab pos="6189663" algn="l"/>
                </a:tabLst>
                <a:defRPr/>
              </a:pPr>
              <a:r>
                <a:rPr lang="fr-FR" altLang="fr-FR" sz="800" kern="0" dirty="0">
                  <a:latin typeface="Trebuchet MS" panose="020B0603020202020204" pitchFamily="34" charset="0"/>
                </a:rPr>
                <a:t>	</a:t>
              </a: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r>
                <a:rPr lang="fr-FR" altLang="fr-FR" sz="800" kern="0" dirty="0">
                  <a:latin typeface="Trebuchet MS" panose="020B0603020202020204" pitchFamily="34" charset="0"/>
                </a:rPr>
                <a:t>	Issu de l’Agriculture Biologique                    Plat végétarien	                    </a:t>
              </a: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endParaRPr lang="fr-FR" altLang="fr-FR" sz="800" kern="0" dirty="0">
                <a:latin typeface="Trebuchet MS" panose="020B0603020202020204" pitchFamily="34" charset="0"/>
              </a:endParaRP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endParaRPr lang="fr-FR" altLang="fr-FR" sz="800" kern="0" dirty="0">
                <a:latin typeface="Trebuchet MS" panose="020B0603020202020204" pitchFamily="34" charset="0"/>
              </a:endParaRP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endParaRPr lang="fr-FR" altLang="fr-FR" sz="800" kern="0" dirty="0">
                <a:latin typeface="Trebuchet MS" panose="020B0603020202020204" pitchFamily="34" charset="0"/>
              </a:endParaRP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r>
                <a:rPr lang="fr-FR" altLang="fr-FR" sz="800" kern="0" dirty="0">
                  <a:latin typeface="Trebuchet MS" panose="020B0603020202020204" pitchFamily="34" charset="0"/>
                </a:rPr>
                <a:t>		 	</a:t>
              </a:r>
              <a:endParaRPr lang="fr-FR" altLang="fr-FR" sz="800" u="sng" kern="0" dirty="0">
                <a:latin typeface="Trebuchet MS" panose="020B0603020202020204" pitchFamily="34" charset="0"/>
              </a:endParaRPr>
            </a:p>
          </p:txBody>
        </p:sp>
        <p:pic>
          <p:nvPicPr>
            <p:cNvPr id="4" name="Picture 66" descr="Picto seul-Peche Responsable">
              <a:extLst>
                <a:ext uri="{FF2B5EF4-FFF2-40B4-BE49-F238E27FC236}">
                  <a16:creationId xmlns:a16="http://schemas.microsoft.com/office/drawing/2014/main" id="{DB35EEEB-7A5E-4CEC-8C42-0890D885F563}"/>
                </a:ext>
              </a:extLst>
            </p:cNvPr>
            <p:cNvPicPr>
              <a:picLocks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281" y="6660951"/>
              <a:ext cx="324000" cy="32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53CB18D2-C0D8-4486-9CD4-D2D1F4BEBD4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clrChange>
                <a:clrFrom>
                  <a:srgbClr val="FFFCFF"/>
                </a:clrFrom>
                <a:clrTo>
                  <a:srgbClr val="FFFC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699" y="6616685"/>
              <a:ext cx="396001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Image 5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DD34DC66-3AC8-417C-A1BE-528258563F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281" y="7035272"/>
              <a:ext cx="324000" cy="318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0CB8BABE-FC52-417B-B6BD-C7905CA7D2E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5284" y="7076231"/>
              <a:ext cx="2635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6CC4E5-CD2C-4DED-ABF4-CBB97BAEBFB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6005" y="7057030"/>
              <a:ext cx="324000" cy="324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CB448304-B466-437D-BE34-FF067F75472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2237" y="6644183"/>
              <a:ext cx="1112472" cy="327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ZoneTexte 33">
              <a:extLst>
                <a:ext uri="{FF2B5EF4-FFF2-40B4-BE49-F238E27FC236}">
                  <a16:creationId xmlns:a16="http://schemas.microsoft.com/office/drawing/2014/main" id="{2D4A0CD7-6C97-4EEF-91FA-E6589E5126B8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5500005" y="7014668"/>
              <a:ext cx="139482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fr-FR" altLang="fr-FR" sz="800" b="1" dirty="0">
                  <a:latin typeface="Trebuchet MS" panose="020B0603020202020204" pitchFamily="34" charset="0"/>
                  <a:cs typeface="Arial" panose="020B0604020202020204" pitchFamily="34" charset="0"/>
                </a:rPr>
                <a:t>Œuf de poule élevée </a:t>
              </a:r>
            </a:p>
            <a:p>
              <a:pPr>
                <a:defRPr/>
              </a:pPr>
              <a:r>
                <a:rPr lang="fr-FR" altLang="fr-FR" sz="800" b="1" dirty="0">
                  <a:latin typeface="Trebuchet MS" panose="020B0603020202020204" pitchFamily="34" charset="0"/>
                  <a:cs typeface="Arial" panose="020B0604020202020204" pitchFamily="34" charset="0"/>
                </a:rPr>
                <a:t>en plein air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2607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1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0412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537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4" y="4800601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3015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498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49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104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66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318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1391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1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8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6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6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750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356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796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992462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1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647486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4" y="4800601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470719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775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49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52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1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7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6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6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6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58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91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1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7803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4" y="4800601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214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>
            <a:extLst>
              <a:ext uri="{FF2B5EF4-FFF2-40B4-BE49-F238E27FC236}">
                <a16:creationId xmlns:a16="http://schemas.microsoft.com/office/drawing/2014/main" id="{573DE8D6-632F-4BA3-A117-A51356CC799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2288" y="17637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27" name="AutoShape 25">
            <a:extLst>
              <a:ext uri="{FF2B5EF4-FFF2-40B4-BE49-F238E27FC236}">
                <a16:creationId xmlns:a16="http://schemas.microsoft.com/office/drawing/2014/main" id="{177AA12C-C880-4ABD-B17C-E19F2EC8EF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54763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1028" name="AutoShape 26">
            <a:extLst>
              <a:ext uri="{FF2B5EF4-FFF2-40B4-BE49-F238E27FC236}">
                <a16:creationId xmlns:a16="http://schemas.microsoft.com/office/drawing/2014/main" id="{973D7222-3549-4BD7-93C5-15D43FD62F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669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1029" name="AutoShape 28">
            <a:extLst>
              <a:ext uri="{FF2B5EF4-FFF2-40B4-BE49-F238E27FC236}">
                <a16:creationId xmlns:a16="http://schemas.microsoft.com/office/drawing/2014/main" id="{7049F83C-B940-4066-BF14-C0C9C1FDD4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100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DED25F81-C0A6-4ABC-BA4D-9CA1EC90B4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83100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Mercredi</a:t>
            </a:r>
          </a:p>
        </p:txBody>
      </p:sp>
      <p:sp>
        <p:nvSpPr>
          <p:cNvPr id="151557" name="Text Box 5">
            <a:extLst>
              <a:ext uri="{FF2B5EF4-FFF2-40B4-BE49-F238E27FC236}">
                <a16:creationId xmlns:a16="http://schemas.microsoft.com/office/drawing/2014/main" id="{C4531EAC-348E-4051-B1D9-D99380D688C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38413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Mardi</a:t>
            </a:r>
          </a:p>
        </p:txBody>
      </p:sp>
      <p:sp>
        <p:nvSpPr>
          <p:cNvPr id="151558" name="Text Box 6">
            <a:extLst>
              <a:ext uri="{FF2B5EF4-FFF2-40B4-BE49-F238E27FC236}">
                <a16:creationId xmlns:a16="http://schemas.microsoft.com/office/drawing/2014/main" id="{1C0E6A8F-8D7E-40BC-B8AD-D5611AF5C1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26200" y="1331913"/>
            <a:ext cx="1800225" cy="360362"/>
          </a:xfrm>
          <a:prstGeom prst="rect">
            <a:avLst/>
          </a:prstGeom>
          <a:solidFill>
            <a:srgbClr val="FF2F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Jeudi</a:t>
            </a:r>
          </a:p>
        </p:txBody>
      </p:sp>
      <p:pic>
        <p:nvPicPr>
          <p:cNvPr id="1033" name="Picture 39" descr="Droite_couleur">
            <a:extLst>
              <a:ext uri="{FF2B5EF4-FFF2-40B4-BE49-F238E27FC236}">
                <a16:creationId xmlns:a16="http://schemas.microsoft.com/office/drawing/2014/main" id="{77A7082E-EAB4-4915-B4E3-4AFAB2D335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988" y="6516688"/>
            <a:ext cx="21907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71" name="Text Box 19">
            <a:extLst>
              <a:ext uri="{FF2B5EF4-FFF2-40B4-BE49-F238E27FC236}">
                <a16:creationId xmlns:a16="http://schemas.microsoft.com/office/drawing/2014/main" id="{39C8D357-0848-4C2E-82C5-5FF91CFFBB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31025" y="6238875"/>
            <a:ext cx="340360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9" tIns="49785" rIns="99569" bIns="49785">
            <a:spAutoFit/>
          </a:bodyPr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algn="r">
              <a:defRPr/>
            </a:pPr>
            <a:r>
              <a:rPr lang="fr-FR" sz="900" b="0" dirty="0">
                <a:latin typeface="Arial" charset="0"/>
              </a:rPr>
              <a:t>Menus proposés sous réserve de disponibilité des produits</a:t>
            </a:r>
          </a:p>
        </p:txBody>
      </p:sp>
      <p:sp>
        <p:nvSpPr>
          <p:cNvPr id="1035" name="Line 81">
            <a:extLst>
              <a:ext uri="{FF2B5EF4-FFF2-40B4-BE49-F238E27FC236}">
                <a16:creationId xmlns:a16="http://schemas.microsoft.com/office/drawing/2014/main" id="{3A87C290-BAD0-407B-9471-B7DC333ECC46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593725" y="971550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7" name="AutoShape 104">
            <a:extLst>
              <a:ext uri="{FF2B5EF4-FFF2-40B4-BE49-F238E27FC236}">
                <a16:creationId xmlns:a16="http://schemas.microsoft.com/office/drawing/2014/main" id="{20C875F5-3289-4EE9-B564-2CB4821A9D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331913"/>
            <a:ext cx="1944687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4B1BD9A-E0A0-4F0F-A591-E400663260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3725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39" name="AutoShape 107">
            <a:extLst>
              <a:ext uri="{FF2B5EF4-FFF2-40B4-BE49-F238E27FC236}">
                <a16:creationId xmlns:a16="http://schemas.microsoft.com/office/drawing/2014/main" id="{76076F58-AFC4-4174-96B7-04FECDC5C8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99450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35481F6-4007-4604-9F6A-FCBE7501E7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70888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Vendredi</a:t>
            </a:r>
          </a:p>
        </p:txBody>
      </p:sp>
      <p:cxnSp>
        <p:nvCxnSpPr>
          <p:cNvPr id="1040" name="Connecteur droit 25">
            <a:extLst>
              <a:ext uri="{FF2B5EF4-FFF2-40B4-BE49-F238E27FC236}">
                <a16:creationId xmlns:a16="http://schemas.microsoft.com/office/drawing/2014/main" id="{325CBDF6-198C-4495-BBB6-F963BAA609E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22288" y="1908175"/>
            <a:ext cx="17462" cy="4248150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1" name="Connecteur droit 24">
            <a:extLst>
              <a:ext uri="{FF2B5EF4-FFF2-40B4-BE49-F238E27FC236}">
                <a16:creationId xmlns:a16="http://schemas.microsoft.com/office/drawing/2014/main" id="{E1B5F7D0-0BD3-4887-B3DB-6FFD3EE65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0242550" y="1943100"/>
            <a:ext cx="0" cy="4175125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3" name="AutoShape 104">
            <a:extLst>
              <a:ext uri="{FF2B5EF4-FFF2-40B4-BE49-F238E27FC236}">
                <a16:creationId xmlns:a16="http://schemas.microsoft.com/office/drawing/2014/main" id="{43E7E6A2-9B85-4AF4-8240-CFF4E4536A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836738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FFD9D9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1044" name="AutoShape 104">
            <a:extLst>
              <a:ext uri="{FF2B5EF4-FFF2-40B4-BE49-F238E27FC236}">
                <a16:creationId xmlns:a16="http://schemas.microsoft.com/office/drawing/2014/main" id="{56C7B4CB-07D6-4D99-828B-FAC04EF12A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1813" y="5772150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FFD9D9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cxnSp>
        <p:nvCxnSpPr>
          <p:cNvPr id="4" name="Connecteur droit 21">
            <a:extLst>
              <a:ext uri="{FF2B5EF4-FFF2-40B4-BE49-F238E27FC236}">
                <a16:creationId xmlns:a16="http://schemas.microsoft.com/office/drawing/2014/main" id="{CA8A5778-1AA0-4DA4-B0CE-6F455E8C46B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466975" y="1836738"/>
            <a:ext cx="22225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5" name="Connecteur droit 22">
            <a:extLst>
              <a:ext uri="{FF2B5EF4-FFF2-40B4-BE49-F238E27FC236}">
                <a16:creationId xmlns:a16="http://schemas.microsoft.com/office/drawing/2014/main" id="{863C6A7E-D30D-49FF-96D5-403A6B91138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410075" y="1836738"/>
            <a:ext cx="19050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6" name="Connecteur droit 23">
            <a:extLst>
              <a:ext uri="{FF2B5EF4-FFF2-40B4-BE49-F238E27FC236}">
                <a16:creationId xmlns:a16="http://schemas.microsoft.com/office/drawing/2014/main" id="{1101B13D-4B13-42D2-84B2-5A43984FBD8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354763" y="1836738"/>
            <a:ext cx="14287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7" name="Connecteur droit 24">
            <a:extLst>
              <a:ext uri="{FF2B5EF4-FFF2-40B4-BE49-F238E27FC236}">
                <a16:creationId xmlns:a16="http://schemas.microsoft.com/office/drawing/2014/main" id="{CE0B849E-CC80-45E6-9919-8C4D920ABA9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8299450" y="1836738"/>
            <a:ext cx="19050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2pPr>
      <a:lvl3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3pPr>
      <a:lvl4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4pPr>
      <a:lvl5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73063" indent="-373063" algn="l" defTabSz="9953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4600" indent="-249238" algn="l" defTabSz="9953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43075" indent="-249238" algn="l" defTabSz="9953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9963" indent="-249238" algn="l" defTabSz="9953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>
            <a:extLst>
              <a:ext uri="{FF2B5EF4-FFF2-40B4-BE49-F238E27FC236}">
                <a16:creationId xmlns:a16="http://schemas.microsoft.com/office/drawing/2014/main" id="{D211465B-D96E-464B-9254-5E00A5AA413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2288" y="17637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27" name="AutoShape 25">
            <a:extLst>
              <a:ext uri="{FF2B5EF4-FFF2-40B4-BE49-F238E27FC236}">
                <a16:creationId xmlns:a16="http://schemas.microsoft.com/office/drawing/2014/main" id="{3BAAED8B-365F-4C3E-8C46-8A7E09BE2E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54763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28" name="AutoShape 26">
            <a:extLst>
              <a:ext uri="{FF2B5EF4-FFF2-40B4-BE49-F238E27FC236}">
                <a16:creationId xmlns:a16="http://schemas.microsoft.com/office/drawing/2014/main" id="{7C0DAB4E-8643-4868-AC30-3DF864F20E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669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29" name="AutoShape 28">
            <a:extLst>
              <a:ext uri="{FF2B5EF4-FFF2-40B4-BE49-F238E27FC236}">
                <a16:creationId xmlns:a16="http://schemas.microsoft.com/office/drawing/2014/main" id="{B1C8CAB7-94D2-401C-B585-560B22D3CF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100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1B157751-63B7-4D41-BBCE-7189BE5ACDF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83100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Mercredi</a:t>
            </a:r>
          </a:p>
        </p:txBody>
      </p:sp>
      <p:sp>
        <p:nvSpPr>
          <p:cNvPr id="151557" name="Text Box 5">
            <a:extLst>
              <a:ext uri="{FF2B5EF4-FFF2-40B4-BE49-F238E27FC236}">
                <a16:creationId xmlns:a16="http://schemas.microsoft.com/office/drawing/2014/main" id="{19B0533C-7115-4F3A-A8CB-2AD8532606D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38413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Mardi</a:t>
            </a:r>
          </a:p>
        </p:txBody>
      </p:sp>
      <p:sp>
        <p:nvSpPr>
          <p:cNvPr id="151558" name="Text Box 6">
            <a:extLst>
              <a:ext uri="{FF2B5EF4-FFF2-40B4-BE49-F238E27FC236}">
                <a16:creationId xmlns:a16="http://schemas.microsoft.com/office/drawing/2014/main" id="{A1214E1B-4CF5-41C4-B1F0-C51A44BA39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26200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Jeudi</a:t>
            </a:r>
          </a:p>
        </p:txBody>
      </p:sp>
      <p:sp>
        <p:nvSpPr>
          <p:cNvPr id="2059" name="Line 81">
            <a:extLst>
              <a:ext uri="{FF2B5EF4-FFF2-40B4-BE49-F238E27FC236}">
                <a16:creationId xmlns:a16="http://schemas.microsoft.com/office/drawing/2014/main" id="{5F77D140-F549-4AE2-A433-46F256DFC1C9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593725" y="971550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7" name="AutoShape 104">
            <a:extLst>
              <a:ext uri="{FF2B5EF4-FFF2-40B4-BE49-F238E27FC236}">
                <a16:creationId xmlns:a16="http://schemas.microsoft.com/office/drawing/2014/main" id="{C633A766-0765-4EA6-8F26-F72C9E2DC1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331913"/>
            <a:ext cx="1944687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AD3EF3F-1763-42DE-887A-790FA575CA1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3725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39" name="AutoShape 107">
            <a:extLst>
              <a:ext uri="{FF2B5EF4-FFF2-40B4-BE49-F238E27FC236}">
                <a16:creationId xmlns:a16="http://schemas.microsoft.com/office/drawing/2014/main" id="{0CCD575D-159A-4AEF-AD1A-8C8CE81D9C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99450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344B3510-6238-4C97-9AD9-2188E647BB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70888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Vendredi</a:t>
            </a:r>
          </a:p>
        </p:txBody>
      </p:sp>
      <p:cxnSp>
        <p:nvCxnSpPr>
          <p:cNvPr id="2064" name="Connecteur droit 25">
            <a:extLst>
              <a:ext uri="{FF2B5EF4-FFF2-40B4-BE49-F238E27FC236}">
                <a16:creationId xmlns:a16="http://schemas.microsoft.com/office/drawing/2014/main" id="{B7821B64-8B25-4CC5-AD94-2AD5032271F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22288" y="1908175"/>
            <a:ext cx="17462" cy="4248150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Connecteur droit 24">
            <a:extLst>
              <a:ext uri="{FF2B5EF4-FFF2-40B4-BE49-F238E27FC236}">
                <a16:creationId xmlns:a16="http://schemas.microsoft.com/office/drawing/2014/main" id="{755E2D3D-FDAF-4CAF-AB09-5FD6A570840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0242550" y="1943100"/>
            <a:ext cx="0" cy="4175125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3" name="AutoShape 104">
            <a:extLst>
              <a:ext uri="{FF2B5EF4-FFF2-40B4-BE49-F238E27FC236}">
                <a16:creationId xmlns:a16="http://schemas.microsoft.com/office/drawing/2014/main" id="{44A86463-BEE9-47EA-B742-39A2210282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836738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cxnSp>
        <p:nvCxnSpPr>
          <p:cNvPr id="2068" name="Connecteur droit 21">
            <a:extLst>
              <a:ext uri="{FF2B5EF4-FFF2-40B4-BE49-F238E27FC236}">
                <a16:creationId xmlns:a16="http://schemas.microsoft.com/office/drawing/2014/main" id="{2465A1FC-8AA5-4A27-9AE0-4C5BE2490DB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466975" y="1836738"/>
            <a:ext cx="22225" cy="4319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9" name="Connecteur droit 22">
            <a:extLst>
              <a:ext uri="{FF2B5EF4-FFF2-40B4-BE49-F238E27FC236}">
                <a16:creationId xmlns:a16="http://schemas.microsoft.com/office/drawing/2014/main" id="{7A42F419-0177-4759-A3EA-D6F7ED456ADE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410075" y="1836738"/>
            <a:ext cx="19050" cy="4319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0" name="Connecteur droit 23">
            <a:extLst>
              <a:ext uri="{FF2B5EF4-FFF2-40B4-BE49-F238E27FC236}">
                <a16:creationId xmlns:a16="http://schemas.microsoft.com/office/drawing/2014/main" id="{E03F24A2-E3BD-42FB-BBEE-4A9C30127BD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354763" y="1836738"/>
            <a:ext cx="14287" cy="4319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1" name="Connecteur droit 24">
            <a:extLst>
              <a:ext uri="{FF2B5EF4-FFF2-40B4-BE49-F238E27FC236}">
                <a16:creationId xmlns:a16="http://schemas.microsoft.com/office/drawing/2014/main" id="{77432AB4-DECE-4D68-B08A-780401ED63A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8299450" y="1836738"/>
            <a:ext cx="19050" cy="4319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FD52D197-CD08-4E46-93AA-DDFC9D35482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084" y="6641774"/>
            <a:ext cx="1721989" cy="900000"/>
          </a:xfrm>
          <a:prstGeom prst="rect">
            <a:avLst/>
          </a:prstGeom>
        </p:spPr>
      </p:pic>
      <p:sp>
        <p:nvSpPr>
          <p:cNvPr id="5" name="AutoShape 104">
            <a:extLst>
              <a:ext uri="{FF2B5EF4-FFF2-40B4-BE49-F238E27FC236}">
                <a16:creationId xmlns:a16="http://schemas.microsoft.com/office/drawing/2014/main" id="{AC8092E9-9A65-4897-7AE5-0E633E983C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1813" y="5772150"/>
            <a:ext cx="9720262" cy="503237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2pPr>
      <a:lvl3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3pPr>
      <a:lvl4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4pPr>
      <a:lvl5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73063" indent="-373063" algn="l" defTabSz="9953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4600" indent="-249238" algn="l" defTabSz="9953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43075" indent="-249238" algn="l" defTabSz="9953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9963" indent="-249238" algn="l" defTabSz="9953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>
            <a:extLst>
              <a:ext uri="{FF2B5EF4-FFF2-40B4-BE49-F238E27FC236}">
                <a16:creationId xmlns:a16="http://schemas.microsoft.com/office/drawing/2014/main" id="{1A69C357-E640-4BE5-A63A-99D9DE8BAF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2288" y="17637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27" name="AutoShape 25">
            <a:extLst>
              <a:ext uri="{FF2B5EF4-FFF2-40B4-BE49-F238E27FC236}">
                <a16:creationId xmlns:a16="http://schemas.microsoft.com/office/drawing/2014/main" id="{01E8B67E-EFAA-436C-8A68-7186237C84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54763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28" name="AutoShape 26">
            <a:extLst>
              <a:ext uri="{FF2B5EF4-FFF2-40B4-BE49-F238E27FC236}">
                <a16:creationId xmlns:a16="http://schemas.microsoft.com/office/drawing/2014/main" id="{96D6F2D7-8C63-42A4-9706-3FC6FB83A8D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669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29" name="AutoShape 28">
            <a:extLst>
              <a:ext uri="{FF2B5EF4-FFF2-40B4-BE49-F238E27FC236}">
                <a16:creationId xmlns:a16="http://schemas.microsoft.com/office/drawing/2014/main" id="{0D3BEEAD-44B6-4AAD-BD0F-AF68AA258D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100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1FEE77BD-C110-4FEF-9A43-558195CAFD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83100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Mercredi</a:t>
            </a:r>
          </a:p>
        </p:txBody>
      </p:sp>
      <p:sp>
        <p:nvSpPr>
          <p:cNvPr id="151557" name="Text Box 5">
            <a:extLst>
              <a:ext uri="{FF2B5EF4-FFF2-40B4-BE49-F238E27FC236}">
                <a16:creationId xmlns:a16="http://schemas.microsoft.com/office/drawing/2014/main" id="{490579E2-C4D8-4422-B241-C7180B8D7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38413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Mardi</a:t>
            </a:r>
          </a:p>
        </p:txBody>
      </p:sp>
      <p:sp>
        <p:nvSpPr>
          <p:cNvPr id="151558" name="Text Box 6">
            <a:extLst>
              <a:ext uri="{FF2B5EF4-FFF2-40B4-BE49-F238E27FC236}">
                <a16:creationId xmlns:a16="http://schemas.microsoft.com/office/drawing/2014/main" id="{A123D62D-09F3-470A-99CE-5DE995E14A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26200" y="1331913"/>
            <a:ext cx="1800225" cy="360362"/>
          </a:xfrm>
          <a:prstGeom prst="rect">
            <a:avLst/>
          </a:prstGeom>
          <a:solidFill>
            <a:srgbClr val="FF2F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Jeudi</a:t>
            </a:r>
          </a:p>
        </p:txBody>
      </p:sp>
      <p:pic>
        <p:nvPicPr>
          <p:cNvPr id="3081" name="Picture 39" descr="Droite_couleur">
            <a:extLst>
              <a:ext uri="{FF2B5EF4-FFF2-40B4-BE49-F238E27FC236}">
                <a16:creationId xmlns:a16="http://schemas.microsoft.com/office/drawing/2014/main" id="{5A7BDE58-C5F8-4840-87FA-1832C2EF9B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988" y="6516688"/>
            <a:ext cx="21907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71" name="Text Box 19">
            <a:extLst>
              <a:ext uri="{FF2B5EF4-FFF2-40B4-BE49-F238E27FC236}">
                <a16:creationId xmlns:a16="http://schemas.microsoft.com/office/drawing/2014/main" id="{21B16733-1FCF-4F4E-8F48-3A5598FB57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31025" y="6238875"/>
            <a:ext cx="340360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9" tIns="49785" rIns="99569" bIns="49785">
            <a:spAutoFit/>
          </a:bodyPr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algn="r">
              <a:defRPr/>
            </a:pPr>
            <a:r>
              <a:rPr lang="fr-FR" sz="900" b="0" dirty="0">
                <a:solidFill>
                  <a:srgbClr val="000000"/>
                </a:solidFill>
                <a:latin typeface="Arial" charset="0"/>
              </a:rPr>
              <a:t>Menus proposés sous réserve de disponibilité des produits</a:t>
            </a:r>
          </a:p>
        </p:txBody>
      </p:sp>
      <p:sp>
        <p:nvSpPr>
          <p:cNvPr id="3083" name="Line 81">
            <a:extLst>
              <a:ext uri="{FF2B5EF4-FFF2-40B4-BE49-F238E27FC236}">
                <a16:creationId xmlns:a16="http://schemas.microsoft.com/office/drawing/2014/main" id="{1257D3A4-B698-4812-8402-853A6337AE30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593725" y="971550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7" name="AutoShape 104">
            <a:extLst>
              <a:ext uri="{FF2B5EF4-FFF2-40B4-BE49-F238E27FC236}">
                <a16:creationId xmlns:a16="http://schemas.microsoft.com/office/drawing/2014/main" id="{4947F1FC-3684-474B-9BAB-15C224D5C3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331913"/>
            <a:ext cx="1944687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EEE8DBFC-F095-406F-9B77-B2CB2B75C7B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3725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39" name="AutoShape 107">
            <a:extLst>
              <a:ext uri="{FF2B5EF4-FFF2-40B4-BE49-F238E27FC236}">
                <a16:creationId xmlns:a16="http://schemas.microsoft.com/office/drawing/2014/main" id="{8801A459-EB16-492F-8471-17C9FE4B47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99450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1E815A6-036D-4667-9C8D-8522C441525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70888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Vendredi</a:t>
            </a:r>
          </a:p>
        </p:txBody>
      </p:sp>
      <p:cxnSp>
        <p:nvCxnSpPr>
          <p:cNvPr id="3088" name="Connecteur droit 25">
            <a:extLst>
              <a:ext uri="{FF2B5EF4-FFF2-40B4-BE49-F238E27FC236}">
                <a16:creationId xmlns:a16="http://schemas.microsoft.com/office/drawing/2014/main" id="{F4353B76-33B1-4159-98CA-FA3A63591D4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22288" y="1908175"/>
            <a:ext cx="17462" cy="4248150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Connecteur droit 24">
            <a:extLst>
              <a:ext uri="{FF2B5EF4-FFF2-40B4-BE49-F238E27FC236}">
                <a16:creationId xmlns:a16="http://schemas.microsoft.com/office/drawing/2014/main" id="{64D59A2F-E42F-40AD-B956-36B8C236414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0242550" y="1943100"/>
            <a:ext cx="0" cy="4175125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3" name="AutoShape 104">
            <a:extLst>
              <a:ext uri="{FF2B5EF4-FFF2-40B4-BE49-F238E27FC236}">
                <a16:creationId xmlns:a16="http://schemas.microsoft.com/office/drawing/2014/main" id="{E5C3921E-8B0A-44AD-A849-34BB0EF293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836738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FFD9D9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44" name="AutoShape 104">
            <a:extLst>
              <a:ext uri="{FF2B5EF4-FFF2-40B4-BE49-F238E27FC236}">
                <a16:creationId xmlns:a16="http://schemas.microsoft.com/office/drawing/2014/main" id="{80CEFFA8-0F8A-426E-8444-38C18AB716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1813" y="5772150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FFD9D9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cxnSp>
        <p:nvCxnSpPr>
          <p:cNvPr id="3092" name="Connecteur droit 21">
            <a:extLst>
              <a:ext uri="{FF2B5EF4-FFF2-40B4-BE49-F238E27FC236}">
                <a16:creationId xmlns:a16="http://schemas.microsoft.com/office/drawing/2014/main" id="{7F186558-B19C-4C40-A89D-53675CA978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466975" y="1836738"/>
            <a:ext cx="22225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3" name="Connecteur droit 22">
            <a:extLst>
              <a:ext uri="{FF2B5EF4-FFF2-40B4-BE49-F238E27FC236}">
                <a16:creationId xmlns:a16="http://schemas.microsoft.com/office/drawing/2014/main" id="{323E6674-787C-494D-AF0E-16D41021C42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410075" y="1836738"/>
            <a:ext cx="19050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4" name="Connecteur droit 23">
            <a:extLst>
              <a:ext uri="{FF2B5EF4-FFF2-40B4-BE49-F238E27FC236}">
                <a16:creationId xmlns:a16="http://schemas.microsoft.com/office/drawing/2014/main" id="{02DFC8A9-9997-458C-A135-53035181B98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354763" y="1836738"/>
            <a:ext cx="14287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5" name="Connecteur droit 24">
            <a:extLst>
              <a:ext uri="{FF2B5EF4-FFF2-40B4-BE49-F238E27FC236}">
                <a16:creationId xmlns:a16="http://schemas.microsoft.com/office/drawing/2014/main" id="{B2CE9025-6452-4736-997A-D3C2BE889BE4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8299450" y="1836738"/>
            <a:ext cx="19050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2pPr>
      <a:lvl3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3pPr>
      <a:lvl4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4pPr>
      <a:lvl5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73063" indent="-373063" algn="l" defTabSz="9953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4600" indent="-249238" algn="l" defTabSz="9953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43075" indent="-249238" algn="l" defTabSz="9953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9963" indent="-249238" algn="l" defTabSz="9953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3">
            <a:extLst>
              <a:ext uri="{FF2B5EF4-FFF2-40B4-BE49-F238E27FC236}">
                <a16:creationId xmlns:a16="http://schemas.microsoft.com/office/drawing/2014/main" id="{95B58EEE-6FFD-48BD-A3A6-831D8CD90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632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06 au 10 Janvier 2025</a:t>
            </a:r>
          </a:p>
        </p:txBody>
      </p:sp>
      <p:sp>
        <p:nvSpPr>
          <p:cNvPr id="6147" name="Text Box 15">
            <a:extLst>
              <a:ext uri="{FF2B5EF4-FFF2-40B4-BE49-F238E27FC236}">
                <a16:creationId xmlns:a16="http://schemas.microsoft.com/office/drawing/2014/main" id="{8E777E2C-667B-41F3-923B-F775F22AC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84" y="2266950"/>
            <a:ext cx="1876426" cy="35067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Boulettes de bœuf et volaille sauce moutarde cannelle</a:t>
            </a:r>
          </a:p>
          <a:p>
            <a:pPr algn="ctr">
              <a:spcBef>
                <a:spcPct val="50000"/>
              </a:spcBef>
            </a:pPr>
            <a:r>
              <a:rPr lang="fr-FR" sz="1200" b="0" dirty="0">
                <a:latin typeface="Arial" panose="020B0604020202020204" pitchFamily="34" charset="0"/>
              </a:rPr>
              <a:t>Semoule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Courgette braisée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Camembert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Banane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6E82D218-399D-4E8B-BDCF-EEA56CFD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813" y="2243138"/>
            <a:ext cx="1876425" cy="355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9D64978E-D275-4030-89E9-24E3DA625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299" y="2205225"/>
            <a:ext cx="1890712" cy="355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 betteraves BIO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Aiguillettes de poulet </a:t>
            </a:r>
            <a:r>
              <a:rPr lang="fr-FR" altLang="fr-FR" sz="1200" b="0" dirty="0" err="1">
                <a:latin typeface="Arial" panose="020B0604020202020204" pitchFamily="34" charset="0"/>
              </a:rPr>
              <a:t>sce</a:t>
            </a:r>
            <a:r>
              <a:rPr lang="fr-FR" altLang="fr-FR" sz="1200" b="0" dirty="0">
                <a:latin typeface="Arial" panose="020B0604020202020204" pitchFamily="34" charset="0"/>
              </a:rPr>
              <a:t> citron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Boulgour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Bâtonnet de carottes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Galette des rois</a:t>
            </a:r>
          </a:p>
          <a:p>
            <a:pPr algn="ctr">
              <a:spcBef>
                <a:spcPts val="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6150" name="Text Box 15">
            <a:extLst>
              <a:ext uri="{FF2B5EF4-FFF2-40B4-BE49-F238E27FC236}">
                <a16:creationId xmlns:a16="http://schemas.microsoft.com/office/drawing/2014/main" id="{D3060634-849B-45F1-9732-BEDFA2196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2266950"/>
            <a:ext cx="1859879" cy="345789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Carottes râpées au citron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Chili sin carne cheddar et riz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(plat complet)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Yaourt nature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Compote</a:t>
            </a:r>
          </a:p>
        </p:txBody>
      </p:sp>
      <p:pic>
        <p:nvPicPr>
          <p:cNvPr id="13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196E5FF5-E45C-413C-8C12-63F7A0460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210" y="3989310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5">
            <a:extLst>
              <a:ext uri="{FF2B5EF4-FFF2-40B4-BE49-F238E27FC236}">
                <a16:creationId xmlns:a16="http://schemas.microsoft.com/office/drawing/2014/main" id="{DFD6B229-43B9-8856-65F5-A17B38AD9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2736" y="2252850"/>
            <a:ext cx="1876426" cy="35067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Dés de colin d’Alaska PMD  sauce curry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1200" b="0" dirty="0">
                <a:latin typeface="Arial" panose="020B0604020202020204" pitchFamily="34" charset="0"/>
              </a:rPr>
              <a:t>Brocolis à l’ail </a:t>
            </a:r>
          </a:p>
          <a:p>
            <a:pPr algn="ctr">
              <a:spcBef>
                <a:spcPct val="50000"/>
              </a:spcBef>
            </a:pPr>
            <a:r>
              <a:rPr lang="fr-FR" sz="1200" b="0" dirty="0">
                <a:latin typeface="Arial" panose="020B0604020202020204" pitchFamily="34" charset="0"/>
              </a:rPr>
              <a:t>et gratin Dauphinois</a:t>
            </a:r>
          </a:p>
          <a:p>
            <a:pPr algn="ctr">
              <a:spcBef>
                <a:spcPct val="50000"/>
              </a:spcBef>
            </a:pPr>
            <a:endParaRPr 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Kiri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Crème dessert chocolat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pic>
        <p:nvPicPr>
          <p:cNvPr id="4" name="Picture 66" descr="Picto seul-Peche Responsable">
            <a:extLst>
              <a:ext uri="{FF2B5EF4-FFF2-40B4-BE49-F238E27FC236}">
                <a16:creationId xmlns:a16="http://schemas.microsoft.com/office/drawing/2014/main" id="{BE639CD7-C44B-09E1-14F8-523C741A889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180" y="2431402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3">
            <a:extLst>
              <a:ext uri="{FF2B5EF4-FFF2-40B4-BE49-F238E27FC236}">
                <a16:creationId xmlns:a16="http://schemas.microsoft.com/office/drawing/2014/main" id="{D6ED8C79-8335-4A61-AEF2-C6E673D1A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8782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13 au 17 janvier 2025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47A88952-2690-4C0A-BCB0-2C07D77BD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5" y="2268538"/>
            <a:ext cx="1800225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Céleri rémoulade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Couscous végétarien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Semoule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(plat complet)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Fruits de saison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2E42ED04-DB2A-4D14-B971-6FC5A42F6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0888" y="2268538"/>
            <a:ext cx="1871662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Merlu PMD sauce épices douces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Epinards  béchamel 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patate douce en purée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Kiri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Compote de pommes</a:t>
            </a:r>
          </a:p>
        </p:txBody>
      </p:sp>
      <p:sp>
        <p:nvSpPr>
          <p:cNvPr id="7175" name="Text Box 3">
            <a:extLst>
              <a:ext uri="{FF2B5EF4-FFF2-40B4-BE49-F238E27FC236}">
                <a16:creationId xmlns:a16="http://schemas.microsoft.com/office/drawing/2014/main" id="{C73E650F-5D11-4386-A6D4-97F00F401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80" y="2268538"/>
            <a:ext cx="1878013" cy="35290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200" b="0" dirty="0">
                <a:latin typeface="Arial" panose="020B0604020202020204" pitchFamily="34" charset="0"/>
              </a:rPr>
              <a:t>Pilon de poulet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Fondu de poireau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200" b="0" dirty="0">
                <a:latin typeface="Arial" panose="020B0604020202020204" pitchFamily="34" charset="0"/>
              </a:rPr>
              <a:t>Penne sauce tomate</a:t>
            </a: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Gouda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Yaourt aromatisé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19" name="Text Box 22">
            <a:extLst>
              <a:ext uri="{FF2B5EF4-FFF2-40B4-BE49-F238E27FC236}">
                <a16:creationId xmlns:a16="http://schemas.microsoft.com/office/drawing/2014/main" id="{0B98DD2D-9918-4A41-9813-00E538A9C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8796" y="2289660"/>
            <a:ext cx="184785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D1CA219F-9D43-4A76-856A-2066B1165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667" y="2254250"/>
            <a:ext cx="1922238" cy="354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solidFill>
                <a:srgbClr val="41631B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Salade verte croûton   vinaigrette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Chipolatas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Colin façon bordelaise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Macaroni</a:t>
            </a:r>
          </a:p>
          <a:p>
            <a:pPr algn="ctr">
              <a:spcBef>
                <a:spcPct val="50000"/>
              </a:spcBef>
            </a:pPr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>
                <a:latin typeface="Arial" panose="020B0604020202020204" pitchFamily="34" charset="0"/>
              </a:rPr>
              <a:t> Duo de carottes 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Cake à la châtaigne</a:t>
            </a:r>
          </a:p>
        </p:txBody>
      </p:sp>
      <p:pic>
        <p:nvPicPr>
          <p:cNvPr id="14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5BFD5564-24C9-4EEB-8BF0-2020EBD8D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859" y="3409346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6" descr="Picto seul-Peche Responsable">
            <a:extLst>
              <a:ext uri="{FF2B5EF4-FFF2-40B4-BE49-F238E27FC236}">
                <a16:creationId xmlns:a16="http://schemas.microsoft.com/office/drawing/2014/main" id="{63979F46-3E52-1BA3-6CDD-CE75DDB2400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220" y="2916535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3">
            <a:extLst>
              <a:ext uri="{FF2B5EF4-FFF2-40B4-BE49-F238E27FC236}">
                <a16:creationId xmlns:a16="http://schemas.microsoft.com/office/drawing/2014/main" id="{D7E0FE97-F72F-4161-ADDD-C40289076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632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20 au 24 Janvier 2025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3B44FE98-6371-4D43-A26A-4958D5270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687" y="2281237"/>
            <a:ext cx="1811207" cy="35086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Œuf mayonnaise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Nuggets de Blé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Riz pilaf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Julienne de légumes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Dessert lacté gélifié saveur vanille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8C42282B-D8B8-47BA-B7B2-C2797402D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5" y="2281238"/>
            <a:ext cx="18716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94BEC92B-253F-4B41-A391-BAC19A356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2257425"/>
            <a:ext cx="19177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Saumon sauce crème de curry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Lentille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Brocoli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 err="1">
                <a:latin typeface="Arial" panose="020B0604020202020204" pitchFamily="34" charset="0"/>
              </a:rPr>
              <a:t>Edame</a:t>
            </a: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Yaourt aromatise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8198" name="Text Box 15">
            <a:extLst>
              <a:ext uri="{FF2B5EF4-FFF2-40B4-BE49-F238E27FC236}">
                <a16:creationId xmlns:a16="http://schemas.microsoft.com/office/drawing/2014/main" id="{C7064938-C89F-4138-B7FC-A3737B091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281238"/>
            <a:ext cx="18700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Saucisse merguez 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Boulgour sauce tomate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Chou-fleur gratiné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Emmental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Cocktail de fruits</a:t>
            </a:r>
          </a:p>
        </p:txBody>
      </p:sp>
      <p:sp>
        <p:nvSpPr>
          <p:cNvPr id="8199" name="Text Box 22">
            <a:extLst>
              <a:ext uri="{FF2B5EF4-FFF2-40B4-BE49-F238E27FC236}">
                <a16:creationId xmlns:a16="http://schemas.microsoft.com/office/drawing/2014/main" id="{A5CE3921-CFD2-469C-A8FE-AF6A7BB69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4900" y="2257425"/>
            <a:ext cx="1887537" cy="3543300"/>
          </a:xfrm>
          <a:prstGeom prst="rect">
            <a:avLst/>
          </a:prstGeom>
          <a:noFill/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Betterave maïs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Steak de poulet sauce tomate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Purée de PDT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Haricots beurre à l’ail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Gâteau amandes et miel</a:t>
            </a:r>
          </a:p>
        </p:txBody>
      </p:sp>
      <p:pic>
        <p:nvPicPr>
          <p:cNvPr id="19" name="Picture 66" descr="Picto seul-Peche Responsable">
            <a:extLst>
              <a:ext uri="{FF2B5EF4-FFF2-40B4-BE49-F238E27FC236}">
                <a16:creationId xmlns:a16="http://schemas.microsoft.com/office/drawing/2014/main" id="{88A171F2-65EC-4AD8-90F3-78953AA90A4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172" y="3101788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27AC3FB9-0BDD-4C58-AD64-911FA7C2E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893" y="3132559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66D43F00-D63D-54FC-97B2-DD64FDEFC4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216" y="2516847"/>
            <a:ext cx="400721" cy="38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3">
            <a:extLst>
              <a:ext uri="{FF2B5EF4-FFF2-40B4-BE49-F238E27FC236}">
                <a16:creationId xmlns:a16="http://schemas.microsoft.com/office/drawing/2014/main" id="{769FA017-DC73-42B6-9A3A-05F9D5A07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632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27 au 31 Janvier 2025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228BFFA-F74A-4530-8CAE-BE3AD3818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263" y="2257425"/>
            <a:ext cx="1800225" cy="354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Salade Iceberg  croûtons vinaigrette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Chili végétarien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Riz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Cordiale de légumes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  <a:p>
            <a:pPr algn="ctr">
              <a:spcBef>
                <a:spcPct val="50000"/>
              </a:spcBef>
            </a:pPr>
            <a:endParaRPr lang="fr-FR" altLang="fr-FR" sz="1200" dirty="0">
              <a:solidFill>
                <a:srgbClr val="CC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1DFFBA9E-82FF-4392-B013-70E57697A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5" y="2281238"/>
            <a:ext cx="18716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93C7BE58-7247-473F-AA6B-CD57C2D30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2257425"/>
            <a:ext cx="180022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Macédoine de légumes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Merlu PMD et crumble 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Duo de carottes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Semoule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Compote de fruits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9222" name="Text Box 15">
            <a:extLst>
              <a:ext uri="{FF2B5EF4-FFF2-40B4-BE49-F238E27FC236}">
                <a16:creationId xmlns:a16="http://schemas.microsoft.com/office/drawing/2014/main" id="{3388DC9E-1D90-42EB-8411-3A55C621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" y="2252692"/>
            <a:ext cx="18700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Omelette fromage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Haricots verts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Macaroni sauce tomate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Mimolette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Eclair  chocolat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9232" name="Text Box 5">
            <a:extLst>
              <a:ext uri="{FF2B5EF4-FFF2-40B4-BE49-F238E27FC236}">
                <a16:creationId xmlns:a16="http://schemas.microsoft.com/office/drawing/2014/main" id="{BDF90D3A-7D6E-4BD6-92D9-11E6A9EE0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88" y="2289175"/>
            <a:ext cx="194945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Cordon bleu</a:t>
            </a:r>
          </a:p>
          <a:p>
            <a:pPr algn="ctr">
              <a:spcBef>
                <a:spcPct val="50000"/>
              </a:spcBef>
            </a:pPr>
            <a:endParaRPr lang="fr-FR" altLang="fr-FR" sz="1200" b="0" i="1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i="1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PDT au four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Haricots verts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Kiri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Gâteau chocolat</a:t>
            </a:r>
          </a:p>
        </p:txBody>
      </p:sp>
      <p:pic>
        <p:nvPicPr>
          <p:cNvPr id="19" name="Picture 66" descr="Picto seul-Peche Responsable">
            <a:extLst>
              <a:ext uri="{FF2B5EF4-FFF2-40B4-BE49-F238E27FC236}">
                <a16:creationId xmlns:a16="http://schemas.microsoft.com/office/drawing/2014/main" id="{BE54DD01-9769-4559-B02C-13E6CA47FB1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838" y="3132559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C312B5D8-73C7-4300-8322-F4A1C8E80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962" y="3621182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3">
            <a:extLst>
              <a:ext uri="{FF2B5EF4-FFF2-40B4-BE49-F238E27FC236}">
                <a16:creationId xmlns:a16="http://schemas.microsoft.com/office/drawing/2014/main" id="{C092F468-BECE-4A18-B325-D9F83A1E3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103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pPr>
              <a:defRPr/>
            </a:pPr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03 au 07 Février 2025</a:t>
            </a:r>
          </a:p>
        </p:txBody>
      </p:sp>
      <p:sp>
        <p:nvSpPr>
          <p:cNvPr id="10243" name="Text Box 15">
            <a:extLst>
              <a:ext uri="{FF2B5EF4-FFF2-40B4-BE49-F238E27FC236}">
                <a16:creationId xmlns:a16="http://schemas.microsoft.com/office/drawing/2014/main" id="{CE28B221-1D9F-49A7-8A07-74FF2BDDD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2294185"/>
            <a:ext cx="1800225" cy="35174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Crêpe au fromage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  <a:cs typeface="Arial" panose="020B0604020202020204" pitchFamily="34" charset="0"/>
              </a:rPr>
              <a:t>Tortilla de PDT et poivron mozzarelle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  <a:cs typeface="Arial" panose="020B0604020202020204" pitchFamily="34" charset="0"/>
              </a:rPr>
              <a:t>Epinard béchamel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Marbre chocolat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Text Box 3">
            <a:extLst>
              <a:ext uri="{FF2B5EF4-FFF2-40B4-BE49-F238E27FC236}">
                <a16:creationId xmlns:a16="http://schemas.microsoft.com/office/drawing/2014/main" id="{49AD2DA3-7BBF-46AB-8B5B-D0C92C6AF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2257425"/>
            <a:ext cx="194151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Haché au veau sauce forestière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Haricots plats à l’ail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Patate douce purée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Mimolette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6EBC6526-69DA-48C9-91AF-6030C397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5" y="2281238"/>
            <a:ext cx="18716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AFBEF197-3CB4-4FE2-8619-F81064F68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2257425"/>
            <a:ext cx="180022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 Colin d’Alaska PMD pané riz soufflé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Fondue de chou vert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Risotto de boulgour</a:t>
            </a:r>
          </a:p>
          <a:p>
            <a:pPr algn="ctr">
              <a:spcBef>
                <a:spcPts val="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Tomme blanche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Crème dessert vanille</a:t>
            </a:r>
          </a:p>
        </p:txBody>
      </p:sp>
      <p:sp>
        <p:nvSpPr>
          <p:cNvPr id="10247" name="Text Box 15">
            <a:extLst>
              <a:ext uri="{FF2B5EF4-FFF2-40B4-BE49-F238E27FC236}">
                <a16:creationId xmlns:a16="http://schemas.microsoft.com/office/drawing/2014/main" id="{71CD86CC-D6AF-475B-AA9F-2F1A9543C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233613"/>
            <a:ext cx="18700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Taboulé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Aiguillette de poulet: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 sauce pain d'épices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Coquillettes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Brocoli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Yaourt aromatisé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pic>
        <p:nvPicPr>
          <p:cNvPr id="19" name="Picture 66" descr="Picto seul-Peche Responsable">
            <a:extLst>
              <a:ext uri="{FF2B5EF4-FFF2-40B4-BE49-F238E27FC236}">
                <a16:creationId xmlns:a16="http://schemas.microsoft.com/office/drawing/2014/main" id="{704EF762-264A-41BC-A36D-7B14740813B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3625" y="2767873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C3CBE02C-CDF6-4174-A287-B5FCD0F64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425" y="3132559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B9D4B210-D6A0-FAD7-6ADF-905155E28C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839" y="3092333"/>
            <a:ext cx="400721" cy="38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3">
            <a:extLst>
              <a:ext uri="{FF2B5EF4-FFF2-40B4-BE49-F238E27FC236}">
                <a16:creationId xmlns:a16="http://schemas.microsoft.com/office/drawing/2014/main" id="{95E5626C-C34A-4376-AAA2-A42AEEB35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27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10 au 14 Février 2025</a:t>
            </a:r>
          </a:p>
        </p:txBody>
      </p:sp>
      <p:sp>
        <p:nvSpPr>
          <p:cNvPr id="11268" name="Text Box 3">
            <a:extLst>
              <a:ext uri="{FF2B5EF4-FFF2-40B4-BE49-F238E27FC236}">
                <a16:creationId xmlns:a16="http://schemas.microsoft.com/office/drawing/2014/main" id="{43F80F63-41B3-4638-8EB2-B5B58928C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8563" y="2257425"/>
            <a:ext cx="1941512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 eaLnBrk="1" hangingPunct="1"/>
            <a:endParaRPr lang="fr-FR" altLang="fr-FR" sz="1200" b="0" dirty="0"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 err="1">
                <a:latin typeface="Arial" panose="020B0604020202020204" pitchFamily="34" charset="0"/>
              </a:rPr>
              <a:t>Crispidor</a:t>
            </a:r>
            <a:r>
              <a:rPr lang="fr-FR" altLang="fr-FR" sz="1200" b="0" dirty="0">
                <a:latin typeface="Arial" panose="020B0604020202020204" pitchFamily="34" charset="0"/>
              </a:rPr>
              <a:t> </a:t>
            </a: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à l’emmental</a:t>
            </a:r>
            <a:br>
              <a:rPr lang="fr-FR" altLang="fr-FR" sz="1200" b="0" dirty="0">
                <a:highlight>
                  <a:srgbClr val="FF00FF"/>
                </a:highlight>
                <a:latin typeface="Arial" panose="020B0604020202020204" pitchFamily="34" charset="0"/>
              </a:rPr>
            </a:br>
            <a:endParaRPr lang="fr-FR" altLang="fr-FR" sz="1200" b="0" dirty="0">
              <a:highlight>
                <a:srgbClr val="FF00FF"/>
              </a:highlight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Carottes rondelles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Blé aux poivrons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>
                <a:latin typeface="Arial" panose="020B0604020202020204" pitchFamily="34" charset="0"/>
              </a:rPr>
              <a:t>Mon cadi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D1FB357C-E44B-4BD5-A040-87C223FCA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5" y="2281238"/>
            <a:ext cx="18716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11270" name="Text Box 5">
            <a:extLst>
              <a:ext uri="{FF2B5EF4-FFF2-40B4-BE49-F238E27FC236}">
                <a16:creationId xmlns:a16="http://schemas.microsoft.com/office/drawing/2014/main" id="{BF8D11C4-1C1F-4E49-8EFF-F2635C56D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2236788"/>
            <a:ext cx="1944687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>
                <a:latin typeface="Arial" panose="020B0604020202020204" pitchFamily="34" charset="0"/>
              </a:rPr>
              <a:t>Blanquette de poisson</a:t>
            </a:r>
          </a:p>
          <a:p>
            <a:pPr algn="ctr" eaLnBrk="1" hangingPunct="1"/>
            <a:endParaRPr lang="fr-FR" altLang="fr-FR" sz="1200" b="0" dirty="0"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 Torsade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Brocolis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Fromage fondu </a:t>
            </a: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La vache qui rit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Beignet chocolat </a:t>
            </a: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noisettes</a:t>
            </a:r>
          </a:p>
        </p:txBody>
      </p:sp>
      <p:sp>
        <p:nvSpPr>
          <p:cNvPr id="11271" name="Text Box 3">
            <a:extLst>
              <a:ext uri="{FF2B5EF4-FFF2-40B4-BE49-F238E27FC236}">
                <a16:creationId xmlns:a16="http://schemas.microsoft.com/office/drawing/2014/main" id="{958F2B9F-527D-4F2A-A4BA-DC5762236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3" y="2252663"/>
            <a:ext cx="1941512" cy="354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Salade coleslaw</a:t>
            </a: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Colombo de porc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Merlu sauce crème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Riz créole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Poireau</a:t>
            </a: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Yaourt aromatisé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2B0F64DE-38CF-4428-84DE-67F3EEE59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2257425"/>
            <a:ext cx="1924050" cy="3543300"/>
          </a:xfrm>
          <a:prstGeom prst="rect">
            <a:avLst/>
          </a:prstGeom>
          <a:noFill/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solidFill>
                <a:srgbClr val="41631B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Salade de pâtes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Escalope de dinde </a:t>
            </a:r>
            <a:r>
              <a:rPr lang="fr-FR" altLang="fr-FR" sz="1200" b="0">
                <a:latin typeface="Arial" panose="020B0604020202020204" pitchFamily="34" charset="0"/>
              </a:rPr>
              <a:t>sauce tomate</a:t>
            </a: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100" b="0" dirty="0">
                <a:latin typeface="Arial" panose="020B0604020202020204" pitchFamily="34" charset="0"/>
              </a:rPr>
              <a:t>Haricot plat</a:t>
            </a:r>
          </a:p>
          <a:p>
            <a:pPr algn="ctr">
              <a:spcBef>
                <a:spcPct val="50000"/>
              </a:spcBef>
            </a:pPr>
            <a:r>
              <a:rPr lang="fr-FR" altLang="fr-FR" sz="1100" b="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fr-FR" altLang="fr-FR" sz="1100" b="0" dirty="0">
                <a:latin typeface="Arial" panose="020B0604020202020204" pitchFamily="34" charset="0"/>
              </a:rPr>
              <a:t>Semoule</a:t>
            </a: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Brownie</a:t>
            </a:r>
          </a:p>
        </p:txBody>
      </p:sp>
      <p:pic>
        <p:nvPicPr>
          <p:cNvPr id="23" name="Picture 66" descr="Picto seul-Peche Responsable">
            <a:extLst>
              <a:ext uri="{FF2B5EF4-FFF2-40B4-BE49-F238E27FC236}">
                <a16:creationId xmlns:a16="http://schemas.microsoft.com/office/drawing/2014/main" id="{D721E237-DD2D-41BD-9E16-EB04861C95A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638" y="2624651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09949B42-6BB3-46CD-BCA8-08DED3B46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225" y="2629753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E42B016-CF3F-643D-1263-BDD62FD49B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8363" y="5076775"/>
            <a:ext cx="342900" cy="3619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eting_x0020_Type xmlns="da021202-b7f4-48a7-8403-23e722918410" xsi:nil="true"/>
    <Administratif xmlns="da021202-b7f4-48a7-8403-23e722918410" xsi:nil="true"/>
    <Mois xmlns="da021202-b7f4-48a7-8403-23e722918410" xsi:nil="true"/>
    <Infos_x0020_from_x0020_C9 xmlns="da021202-b7f4-48a7-8403-23e722918410" xsi:nil="true"/>
    <Exercice xmlns="da021202-b7f4-48a7-8403-23e722918410" xsi:nil="true"/>
    <lcf76f155ced4ddcb4097134ff3c332f xmlns="da021202-b7f4-48a7-8403-23e722918410">
      <Terms xmlns="http://schemas.microsoft.com/office/infopath/2007/PartnerControls"/>
    </lcf76f155ced4ddcb4097134ff3c332f>
    <TaxCatchAll xmlns="71f06252-c02b-4d48-b841-46db7d6eb1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74DC18E205CA499714464DD353DFF0" ma:contentTypeVersion="21" ma:contentTypeDescription="Crée un document." ma:contentTypeScope="" ma:versionID="fc4ccd83eda46323ed05a97817bbf872">
  <xsd:schema xmlns:xsd="http://www.w3.org/2001/XMLSchema" xmlns:xs="http://www.w3.org/2001/XMLSchema" xmlns:p="http://schemas.microsoft.com/office/2006/metadata/properties" xmlns:ns2="da021202-b7f4-48a7-8403-23e722918410" xmlns:ns3="61e4e899-2536-48db-a958-da8e63a875d5" xmlns:ns4="71f06252-c02b-4d48-b841-46db7d6eb17f" targetNamespace="http://schemas.microsoft.com/office/2006/metadata/properties" ma:root="true" ma:fieldsID="6db16bf5a9eab5bb941fa7f7a94285a7" ns2:_="" ns3:_="" ns4:_="">
    <xsd:import namespace="da021202-b7f4-48a7-8403-23e722918410"/>
    <xsd:import namespace="61e4e899-2536-48db-a958-da8e63a875d5"/>
    <xsd:import namespace="71f06252-c02b-4d48-b841-46db7d6eb17f"/>
    <xsd:element name="properties">
      <xsd:complexType>
        <xsd:sequence>
          <xsd:element name="documentManagement">
            <xsd:complexType>
              <xsd:all>
                <xsd:element ref="ns2:Meeting_x0020_Type" minOccurs="0"/>
                <xsd:element ref="ns2:Administratif" minOccurs="0"/>
                <xsd:element ref="ns2:Mois" minOccurs="0"/>
                <xsd:element ref="ns2:Exercice" minOccurs="0"/>
                <xsd:element ref="ns2:Infos_x0020_from_x0020_C9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21202-b7f4-48a7-8403-23e722918410" elementFormDefault="qualified">
    <xsd:import namespace="http://schemas.microsoft.com/office/2006/documentManagement/types"/>
    <xsd:import namespace="http://schemas.microsoft.com/office/infopath/2007/PartnerControls"/>
    <xsd:element name="Meeting_x0020_Type" ma:index="8" nillable="true" ma:displayName="Meeting Type" ma:internalName="Meeting_x0020_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mité élargi"/>
                  </xsd:restriction>
                </xsd:simpleType>
              </xsd:element>
            </xsd:sequence>
          </xsd:extension>
        </xsd:complexContent>
      </xsd:complexType>
    </xsd:element>
    <xsd:element name="Administratif" ma:index="9" nillable="true" ma:displayName="Administratif" ma:internalName="Administratif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Photos"/>
                  </xsd:restriction>
                </xsd:simpleType>
              </xsd:element>
            </xsd:sequence>
          </xsd:extension>
        </xsd:complexContent>
      </xsd:complexType>
    </xsd:element>
    <xsd:element name="Mois" ma:index="10" nillable="true" ma:displayName="Mois" ma:internalName="Moi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Juin"/>
                  </xsd:restriction>
                </xsd:simpleType>
              </xsd:element>
            </xsd:sequence>
          </xsd:extension>
        </xsd:complexContent>
      </xsd:complexType>
    </xsd:element>
    <xsd:element name="Exercice" ma:index="11" nillable="true" ma:displayName="Exercice" ma:internalName="Exercic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-2014"/>
                    <xsd:enumeration value="2014-2015"/>
                    <xsd:enumeration value="2015-2016"/>
                    <xsd:enumeration value="2016-2017"/>
                  </xsd:restriction>
                </xsd:simpleType>
              </xsd:element>
            </xsd:sequence>
          </xsd:extension>
        </xsd:complexContent>
      </xsd:complexType>
    </xsd:element>
    <xsd:element name="Infos_x0020_from_x0020_C9" ma:index="12" nillable="true" ma:displayName="Infos from C9" ma:internalName="Infos_x0020_from_x0020_C9">
      <xsd:simpleType>
        <xsd:restriction base="dms:Note">
          <xsd:maxLength value="255"/>
        </xsd:restriction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Balises d’images" ma:readOnly="false" ma:fieldId="{5cf76f15-5ced-4ddc-b409-7134ff3c332f}" ma:taxonomyMulti="true" ma:sspId="dcee97bd-1daf-4e2b-a83a-8c0fc5034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4e899-2536-48db-a958-da8e63a875d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06252-c02b-4d48-b841-46db7d6eb17f" elementFormDefault="qualified">
    <xsd:import namespace="http://schemas.microsoft.com/office/2006/documentManagement/types"/>
    <xsd:import namespace="http://schemas.microsoft.com/office/infopath/2007/PartnerControls"/>
    <xsd:element name="TaxCatchAll" ma:index="28" nillable="true" ma:displayName="Taxonomy Catch All Column" ma:hidden="true" ma:list="{fa7762c0-c5dc-49f5-b622-66a6d1c51cd0}" ma:internalName="TaxCatchAll" ma:showField="CatchAllData" ma:web="61e4e899-2536-48db-a958-da8e63a875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ABE9B9-E2DD-4081-B79D-E387EF145FBD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61e4e899-2536-48db-a958-da8e63a875d5"/>
    <ds:schemaRef ds:uri="http://schemas.microsoft.com/office/2006/documentManagement/types"/>
    <ds:schemaRef ds:uri="71f06252-c02b-4d48-b841-46db7d6eb17f"/>
    <ds:schemaRef ds:uri="http://purl.org/dc/dcmitype/"/>
    <ds:schemaRef ds:uri="da021202-b7f4-48a7-8403-23e72291841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BFCF3F5-11D9-4899-8E81-D6D4511DB0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0182E5-A086-4B4F-BEEE-DF2C612CD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021202-b7f4-48a7-8403-23e722918410"/>
    <ds:schemaRef ds:uri="61e4e899-2536-48db-a958-da8e63a875d5"/>
    <ds:schemaRef ds:uri="71f06252-c02b-4d48-b841-46db7d6eb1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19919</TotalTime>
  <Words>410</Words>
  <Application>Microsoft Office PowerPoint</Application>
  <PresentationFormat>Personnalisé</PresentationFormat>
  <Paragraphs>274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Century Gothic</vt:lpstr>
      <vt:lpstr>Lucida Handwriting</vt:lpstr>
      <vt:lpstr>Sodexho</vt:lpstr>
      <vt:lpstr>Times</vt:lpstr>
      <vt:lpstr>Trebuchet MS</vt:lpstr>
      <vt:lpstr>Nouvelle présentation</vt:lpstr>
      <vt:lpstr>1_Nouvelle présentation</vt:lpstr>
      <vt:lpstr>2_Nouvelle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Trame Menu Cuisto Rigolo V2</dc:title>
  <dc:creator>Pascal Combes</dc:creator>
  <cp:lastModifiedBy>Ogec</cp:lastModifiedBy>
  <cp:revision>1009</cp:revision>
  <cp:lastPrinted>2024-12-20T14:53:32Z</cp:lastPrinted>
  <dcterms:created xsi:type="dcterms:W3CDTF">2015-09-05T12:18:21Z</dcterms:created>
  <dcterms:modified xsi:type="dcterms:W3CDTF">2025-01-07T13:47:48Z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0x010100A274DC18E205CA499714464DD353DFF0</vt:lpwstr>
  </property>
</Properties>
</file>