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6" r:id="rId4"/>
    <p:sldMasterId id="2147483678" r:id="rId5"/>
    <p:sldMasterId id="2147483724" r:id="rId6"/>
  </p:sldMasterIdLst>
  <p:notesMasterIdLst>
    <p:notesMasterId r:id="rId13"/>
  </p:notesMasterIdLst>
  <p:handoutMasterIdLst>
    <p:handoutMasterId r:id="rId14"/>
  </p:handoutMasterIdLst>
  <p:sldIdLst>
    <p:sldId id="277" r:id="rId7"/>
    <p:sldId id="278" r:id="rId8"/>
    <p:sldId id="279" r:id="rId9"/>
    <p:sldId id="291" r:id="rId10"/>
    <p:sldId id="293" r:id="rId11"/>
    <p:sldId id="292" r:id="rId12"/>
  </p:sldIdLst>
  <p:sldSz cx="10693400" cy="7561263"/>
  <p:notesSz cx="6888163" cy="10020300"/>
  <p:defaultTextStyle>
    <a:defPPr>
      <a:defRPr lang="fr-FR"/>
    </a:defPPr>
    <a:lvl1pPr algn="l" rtl="0" eaLnBrk="0" fontAlgn="base" hangingPunct="0">
      <a:spcBef>
        <a:spcPct val="0"/>
      </a:spcBef>
      <a:spcAft>
        <a:spcPct val="0"/>
      </a:spcAft>
      <a:defRPr sz="1000" b="1" kern="1200">
        <a:solidFill>
          <a:schemeClr val="tx1"/>
        </a:solidFill>
        <a:latin typeface="Sodexho" panose="02000000000000000000" pitchFamily="50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b="1" kern="1200">
        <a:solidFill>
          <a:schemeClr val="tx1"/>
        </a:solidFill>
        <a:latin typeface="Sodexho" panose="02000000000000000000" pitchFamily="50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b="1" kern="1200">
        <a:solidFill>
          <a:schemeClr val="tx1"/>
        </a:solidFill>
        <a:latin typeface="Sodexho" panose="02000000000000000000" pitchFamily="50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b="1" kern="1200">
        <a:solidFill>
          <a:schemeClr val="tx1"/>
        </a:solidFill>
        <a:latin typeface="Sodexho" panose="02000000000000000000" pitchFamily="50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b="1" kern="1200">
        <a:solidFill>
          <a:schemeClr val="tx1"/>
        </a:solidFill>
        <a:latin typeface="Sodexho" panose="02000000000000000000" pitchFamily="50" charset="0"/>
        <a:ea typeface="+mn-ea"/>
        <a:cs typeface="+mn-cs"/>
      </a:defRPr>
    </a:lvl5pPr>
    <a:lvl6pPr marL="2286000" algn="l" defTabSz="914400" rtl="0" eaLnBrk="1" latinLnBrk="0" hangingPunct="1">
      <a:defRPr sz="1000" b="1" kern="1200">
        <a:solidFill>
          <a:schemeClr val="tx1"/>
        </a:solidFill>
        <a:latin typeface="Sodexho" panose="02000000000000000000" pitchFamily="50" charset="0"/>
        <a:ea typeface="+mn-ea"/>
        <a:cs typeface="+mn-cs"/>
      </a:defRPr>
    </a:lvl6pPr>
    <a:lvl7pPr marL="2743200" algn="l" defTabSz="914400" rtl="0" eaLnBrk="1" latinLnBrk="0" hangingPunct="1">
      <a:defRPr sz="1000" b="1" kern="1200">
        <a:solidFill>
          <a:schemeClr val="tx1"/>
        </a:solidFill>
        <a:latin typeface="Sodexho" panose="02000000000000000000" pitchFamily="50" charset="0"/>
        <a:ea typeface="+mn-ea"/>
        <a:cs typeface="+mn-cs"/>
      </a:defRPr>
    </a:lvl7pPr>
    <a:lvl8pPr marL="3200400" algn="l" defTabSz="914400" rtl="0" eaLnBrk="1" latinLnBrk="0" hangingPunct="1">
      <a:defRPr sz="1000" b="1" kern="1200">
        <a:solidFill>
          <a:schemeClr val="tx1"/>
        </a:solidFill>
        <a:latin typeface="Sodexho" panose="02000000000000000000" pitchFamily="50" charset="0"/>
        <a:ea typeface="+mn-ea"/>
        <a:cs typeface="+mn-cs"/>
      </a:defRPr>
    </a:lvl8pPr>
    <a:lvl9pPr marL="3657600" algn="l" defTabSz="914400" rtl="0" eaLnBrk="1" latinLnBrk="0" hangingPunct="1">
      <a:defRPr sz="1000" b="1" kern="1200">
        <a:solidFill>
          <a:schemeClr val="tx1"/>
        </a:solidFill>
        <a:latin typeface="Sodexho" panose="02000000000000000000" pitchFamily="50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2">
          <p15:clr>
            <a:srgbClr val="A4A3A4"/>
          </p15:clr>
        </p15:guide>
        <p15:guide id="2" pos="336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57" userDrawn="1">
          <p15:clr>
            <a:srgbClr val="A4A3A4"/>
          </p15:clr>
        </p15:guide>
        <p15:guide id="2" pos="2171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orre, Justine" initials="CJ" lastIdx="9" clrIdx="0">
    <p:extLst>
      <p:ext uri="{19B8F6BF-5375-455C-9EA6-DF929625EA0E}">
        <p15:presenceInfo xmlns:p15="http://schemas.microsoft.com/office/powerpoint/2012/main" userId="S::Justine.Corre@sodexo.com::86dffd86-3ffe-4a21-8e42-5c6563ef3fdc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  <a:srgbClr val="CCFF66"/>
    <a:srgbClr val="9BF856"/>
    <a:srgbClr val="FF5050"/>
    <a:srgbClr val="41631B"/>
    <a:srgbClr val="CC0000"/>
    <a:srgbClr val="B5FA82"/>
    <a:srgbClr val="ADE569"/>
    <a:srgbClr val="B6DA74"/>
    <a:srgbClr val="99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43AD314-5DC4-4779-A275-2DD88BE00E8C}" v="1" dt="2024-12-05T10:06:26.67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158" autoAdjust="0"/>
    <p:restoredTop sz="94705" autoAdjust="0"/>
  </p:normalViewPr>
  <p:slideViewPr>
    <p:cSldViewPr>
      <p:cViewPr varScale="1">
        <p:scale>
          <a:sx n="57" d="100"/>
          <a:sy n="57" d="100"/>
        </p:scale>
        <p:origin x="1432" y="28"/>
      </p:cViewPr>
      <p:guideLst>
        <p:guide orient="horz" pos="2382"/>
        <p:guide pos="336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0" d="100"/>
          <a:sy n="70" d="100"/>
        </p:scale>
        <p:origin x="-3456" y="-120"/>
      </p:cViewPr>
      <p:guideLst>
        <p:guide orient="horz" pos="3157"/>
        <p:guide pos="217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commentAuthors" Target="commentAuthors.xml"/><Relationship Id="rId10" Type="http://schemas.openxmlformats.org/officeDocument/2006/relationships/slide" Target="slides/slide4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vin, Nathalie" userId="b8bb7930-69ba-43bf-91e1-4c08754e2e54" providerId="ADAL" clId="{F43AD314-5DC4-4779-A275-2DD88BE00E8C}"/>
    <pc:docChg chg="delSld modSld modNotesMaster modHandout">
      <pc:chgData name="Savin, Nathalie" userId="b8bb7930-69ba-43bf-91e1-4c08754e2e54" providerId="ADAL" clId="{F43AD314-5DC4-4779-A275-2DD88BE00E8C}" dt="2024-12-11T11:18:22.973" v="16" actId="20577"/>
      <pc:docMkLst>
        <pc:docMk/>
      </pc:docMkLst>
      <pc:sldChg chg="modSp mod">
        <pc:chgData name="Savin, Nathalie" userId="b8bb7930-69ba-43bf-91e1-4c08754e2e54" providerId="ADAL" clId="{F43AD314-5DC4-4779-A275-2DD88BE00E8C}" dt="2024-12-11T11:18:22.973" v="16" actId="20577"/>
        <pc:sldMkLst>
          <pc:docMk/>
          <pc:sldMk cId="0" sldId="279"/>
        </pc:sldMkLst>
        <pc:spChg chg="mod">
          <ac:chgData name="Savin, Nathalie" userId="b8bb7930-69ba-43bf-91e1-4c08754e2e54" providerId="ADAL" clId="{F43AD314-5DC4-4779-A275-2DD88BE00E8C}" dt="2024-12-11T11:18:22.973" v="16" actId="20577"/>
          <ac:spMkLst>
            <pc:docMk/>
            <pc:sldMk cId="0" sldId="279"/>
            <ac:spMk id="8198" creationId="{C7064938-C89F-4138-B7FC-A3737B091C0E}"/>
          </ac:spMkLst>
        </pc:spChg>
      </pc:sldChg>
      <pc:sldChg chg="del">
        <pc:chgData name="Savin, Nathalie" userId="b8bb7930-69ba-43bf-91e1-4c08754e2e54" providerId="ADAL" clId="{F43AD314-5DC4-4779-A275-2DD88BE00E8C}" dt="2024-12-11T11:11:53.404" v="1" actId="2696"/>
        <pc:sldMkLst>
          <pc:docMk/>
          <pc:sldMk cId="0" sldId="295"/>
        </pc:sldMkLst>
      </pc:sldChg>
      <pc:sldChg chg="del">
        <pc:chgData name="Savin, Nathalie" userId="b8bb7930-69ba-43bf-91e1-4c08754e2e54" providerId="ADAL" clId="{F43AD314-5DC4-4779-A275-2DD88BE00E8C}" dt="2024-12-11T11:12:02.062" v="2" actId="2696"/>
        <pc:sldMkLst>
          <pc:docMk/>
          <pc:sldMk cId="2525107186" sldId="296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>
            <a:extLst>
              <a:ext uri="{FF2B5EF4-FFF2-40B4-BE49-F238E27FC236}">
                <a16:creationId xmlns:a16="http://schemas.microsoft.com/office/drawing/2014/main" id="{EFCBE562-797E-4EC1-A002-18BA322F24E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984013" cy="501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270" tIns="46637" rIns="93270" bIns="46637" numCol="1" anchor="t" anchorCtr="0" compatLnSpc="1">
            <a:prstTxWarp prst="textNoShape">
              <a:avLst/>
            </a:prstTxWarp>
          </a:bodyPr>
          <a:lstStyle>
            <a:lvl1pPr defTabSz="930605" eaLnBrk="0" hangingPunct="0">
              <a:defRPr sz="1200" b="0">
                <a:latin typeface="Times" pitchFamily="18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099" name="Rectangle 1027">
            <a:extLst>
              <a:ext uri="{FF2B5EF4-FFF2-40B4-BE49-F238E27FC236}">
                <a16:creationId xmlns:a16="http://schemas.microsoft.com/office/drawing/2014/main" id="{2D49C787-7D2B-445D-A066-441CD0720634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4151" y="1"/>
            <a:ext cx="2984012" cy="501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270" tIns="46637" rIns="93270" bIns="46637" numCol="1" anchor="t" anchorCtr="0" compatLnSpc="1">
            <a:prstTxWarp prst="textNoShape">
              <a:avLst/>
            </a:prstTxWarp>
          </a:bodyPr>
          <a:lstStyle>
            <a:lvl1pPr algn="r" defTabSz="930605" eaLnBrk="0" hangingPunct="0">
              <a:defRPr sz="1200" b="0">
                <a:latin typeface="Times" pitchFamily="18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100" name="Rectangle 1028">
            <a:extLst>
              <a:ext uri="{FF2B5EF4-FFF2-40B4-BE49-F238E27FC236}">
                <a16:creationId xmlns:a16="http://schemas.microsoft.com/office/drawing/2014/main" id="{4D205935-4C88-48D4-B922-E1A839C51D70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522426"/>
            <a:ext cx="2984013" cy="4978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270" tIns="46637" rIns="93270" bIns="46637" numCol="1" anchor="b" anchorCtr="0" compatLnSpc="1">
            <a:prstTxWarp prst="textNoShape">
              <a:avLst/>
            </a:prstTxWarp>
          </a:bodyPr>
          <a:lstStyle>
            <a:lvl1pPr defTabSz="930605" eaLnBrk="0" hangingPunct="0">
              <a:defRPr sz="1200" b="0">
                <a:latin typeface="Times" pitchFamily="18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101" name="Rectangle 1029">
            <a:extLst>
              <a:ext uri="{FF2B5EF4-FFF2-40B4-BE49-F238E27FC236}">
                <a16:creationId xmlns:a16="http://schemas.microsoft.com/office/drawing/2014/main" id="{24289CC8-0791-49D2-871D-635B20D21593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4151" y="9522426"/>
            <a:ext cx="2984012" cy="4978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270" tIns="46637" rIns="93270" bIns="46637" numCol="1" anchor="b" anchorCtr="0" compatLnSpc="1">
            <a:prstTxWarp prst="textNoShape">
              <a:avLst/>
            </a:prstTxWarp>
          </a:bodyPr>
          <a:lstStyle>
            <a:lvl1pPr algn="r" defTabSz="930605">
              <a:defRPr sz="1200" b="0">
                <a:latin typeface="Times" panose="02020603050405020304" pitchFamily="18" charset="0"/>
              </a:defRPr>
            </a:lvl1pPr>
          </a:lstStyle>
          <a:p>
            <a:fld id="{B1412BE8-5E79-4831-B653-03220BC1031B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FDCFA5A5-5870-4590-AD8A-98A5C2ADC14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71144" cy="46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270" tIns="46637" rIns="93270" bIns="46637" numCol="1" anchor="t" anchorCtr="0" compatLnSpc="1">
            <a:prstTxWarp prst="textNoShape">
              <a:avLst/>
            </a:prstTxWarp>
          </a:bodyPr>
          <a:lstStyle>
            <a:lvl1pPr defTabSz="930605" eaLnBrk="0" hangingPunct="0">
              <a:defRPr sz="1200" b="0">
                <a:latin typeface="Times" pitchFamily="18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ADC231F7-BC82-4AE8-9F30-4F9219EDF498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12194" y="0"/>
            <a:ext cx="2972752" cy="46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270" tIns="46637" rIns="93270" bIns="46637" numCol="1" anchor="t" anchorCtr="0" compatLnSpc="1">
            <a:prstTxWarp prst="textNoShape">
              <a:avLst/>
            </a:prstTxWarp>
          </a:bodyPr>
          <a:lstStyle>
            <a:lvl1pPr algn="r" defTabSz="930605" eaLnBrk="0" hangingPunct="0">
              <a:defRPr sz="1200" b="0">
                <a:latin typeface="Times" pitchFamily="18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125" name="Rectangle 5">
            <a:extLst>
              <a:ext uri="{FF2B5EF4-FFF2-40B4-BE49-F238E27FC236}">
                <a16:creationId xmlns:a16="http://schemas.microsoft.com/office/drawing/2014/main" id="{379C27DF-BB18-41A0-AC5C-28EF22F37A2A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9441" y="4737045"/>
            <a:ext cx="5006063" cy="45001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270" tIns="46637" rIns="93270" bIns="4663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5126" name="Rectangle 6">
            <a:extLst>
              <a:ext uri="{FF2B5EF4-FFF2-40B4-BE49-F238E27FC236}">
                <a16:creationId xmlns:a16="http://schemas.microsoft.com/office/drawing/2014/main" id="{DA3BD3BE-A096-4CE2-9AEF-A8F9777D2A79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549818"/>
            <a:ext cx="2971144" cy="46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270" tIns="46637" rIns="93270" bIns="46637" numCol="1" anchor="b" anchorCtr="0" compatLnSpc="1">
            <a:prstTxWarp prst="textNoShape">
              <a:avLst/>
            </a:prstTxWarp>
          </a:bodyPr>
          <a:lstStyle>
            <a:lvl1pPr defTabSz="930605" eaLnBrk="0" hangingPunct="0">
              <a:defRPr sz="1200" b="0">
                <a:latin typeface="Times" pitchFamily="18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127" name="Rectangle 7">
            <a:extLst>
              <a:ext uri="{FF2B5EF4-FFF2-40B4-BE49-F238E27FC236}">
                <a16:creationId xmlns:a16="http://schemas.microsoft.com/office/drawing/2014/main" id="{7ABCF198-5E71-4C26-9B53-3FE8A330E11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12194" y="9549818"/>
            <a:ext cx="2972752" cy="46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270" tIns="46637" rIns="93270" bIns="46637" numCol="1" anchor="b" anchorCtr="0" compatLnSpc="1">
            <a:prstTxWarp prst="textNoShape">
              <a:avLst/>
            </a:prstTxWarp>
          </a:bodyPr>
          <a:lstStyle>
            <a:lvl1pPr algn="r" defTabSz="930605">
              <a:defRPr sz="1200" b="0">
                <a:latin typeface="Times" panose="02020603050405020304" pitchFamily="18" charset="0"/>
              </a:defRPr>
            </a:lvl1pPr>
          </a:lstStyle>
          <a:p>
            <a:fld id="{53FF0F15-F740-4573-BA99-1AF19C74C18F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Cliquez pour modifier le style des sous-titres du masque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62151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Cliquez pour modifier les styles du texte du masque</a:t>
            </a:r>
          </a:p>
          <a:p>
            <a:pPr lvl="1"/>
            <a:r>
              <a:rPr lang="en-US"/>
              <a:t>Deuxième niveau</a:t>
            </a:r>
          </a:p>
          <a:p>
            <a:pPr lvl="2"/>
            <a:r>
              <a:rPr lang="en-US"/>
              <a:t>Troisième niveau</a:t>
            </a:r>
          </a:p>
          <a:p>
            <a:pPr lvl="3"/>
            <a:r>
              <a:rPr lang="en-US"/>
              <a:t>Quatrième niveau</a:t>
            </a:r>
          </a:p>
          <a:p>
            <a:pPr lvl="4"/>
            <a:r>
              <a:rPr lang="en-US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727648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181851" y="274639"/>
            <a:ext cx="2228849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95301" y="274639"/>
            <a:ext cx="653415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Cliquez pour modifier les styles du texte du masque</a:t>
            </a:r>
          </a:p>
          <a:p>
            <a:pPr lvl="1"/>
            <a:r>
              <a:rPr lang="en-US"/>
              <a:t>Deuxième niveau</a:t>
            </a:r>
          </a:p>
          <a:p>
            <a:pPr lvl="2"/>
            <a:r>
              <a:rPr lang="en-US"/>
              <a:t>Troisième niveau</a:t>
            </a:r>
          </a:p>
          <a:p>
            <a:pPr lvl="3"/>
            <a:r>
              <a:rPr lang="en-US"/>
              <a:t>Quatrième niveau</a:t>
            </a:r>
          </a:p>
          <a:p>
            <a:pPr lvl="4"/>
            <a:r>
              <a:rPr lang="en-US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442583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Cliquez pour modifier le style des sous-titres du masque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446521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Cliquez pour modifier les styles du texte du masque</a:t>
            </a:r>
          </a:p>
          <a:p>
            <a:pPr lvl="1"/>
            <a:r>
              <a:rPr lang="en-US"/>
              <a:t>Deuxième niveau</a:t>
            </a:r>
          </a:p>
          <a:p>
            <a:pPr lvl="2"/>
            <a:r>
              <a:rPr lang="en-US"/>
              <a:t>Troisième niveau</a:t>
            </a:r>
          </a:p>
          <a:p>
            <a:pPr lvl="3"/>
            <a:r>
              <a:rPr lang="en-US"/>
              <a:t>Quatrième niveau</a:t>
            </a:r>
          </a:p>
          <a:p>
            <a:pPr lvl="4"/>
            <a:r>
              <a:rPr lang="en-US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435400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20355297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Cliquez pour modifier les styles du texte du masque</a:t>
            </a:r>
          </a:p>
          <a:p>
            <a:pPr lvl="1"/>
            <a:r>
              <a:rPr lang="en-US"/>
              <a:t>Deuxième niveau</a:t>
            </a:r>
          </a:p>
          <a:p>
            <a:pPr lvl="2"/>
            <a:r>
              <a:rPr lang="en-US"/>
              <a:t>Troisième niveau</a:t>
            </a:r>
          </a:p>
          <a:p>
            <a:pPr lvl="3"/>
            <a:r>
              <a:rPr lang="en-US"/>
              <a:t>Quatrième niveau</a:t>
            </a:r>
          </a:p>
          <a:p>
            <a:pPr lvl="4"/>
            <a:r>
              <a:rPr lang="en-US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029201" y="1600201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Cliquez pour modifier les styles du texte du masque</a:t>
            </a:r>
          </a:p>
          <a:p>
            <a:pPr lvl="1"/>
            <a:r>
              <a:rPr lang="en-US"/>
              <a:t>Deuxième niveau</a:t>
            </a:r>
          </a:p>
          <a:p>
            <a:pPr lvl="2"/>
            <a:r>
              <a:rPr lang="en-US"/>
              <a:t>Troisième niveau</a:t>
            </a:r>
          </a:p>
          <a:p>
            <a:pPr lvl="3"/>
            <a:r>
              <a:rPr lang="en-US"/>
              <a:t>Quatrième niveau</a:t>
            </a:r>
          </a:p>
          <a:p>
            <a:pPr lvl="4"/>
            <a:r>
              <a:rPr lang="en-US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58048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95301" y="1535113"/>
            <a:ext cx="437673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95301" y="2174875"/>
            <a:ext cx="437673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Cliquez pour modifier les styles du texte du masque</a:t>
            </a:r>
          </a:p>
          <a:p>
            <a:pPr lvl="1"/>
            <a:r>
              <a:rPr lang="en-US"/>
              <a:t>Deuxième niveau</a:t>
            </a:r>
          </a:p>
          <a:p>
            <a:pPr lvl="2"/>
            <a:r>
              <a:rPr lang="en-US"/>
              <a:t>Troisième niveau</a:t>
            </a:r>
          </a:p>
          <a:p>
            <a:pPr lvl="3"/>
            <a:r>
              <a:rPr lang="en-US"/>
              <a:t>Quatrième niveau</a:t>
            </a:r>
          </a:p>
          <a:p>
            <a:pPr lvl="4"/>
            <a:r>
              <a:rPr lang="en-US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032376" y="1535113"/>
            <a:ext cx="437832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032376" y="2174875"/>
            <a:ext cx="437832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Cliquez pour modifier les styles du texte du masque</a:t>
            </a:r>
          </a:p>
          <a:p>
            <a:pPr lvl="1"/>
            <a:r>
              <a:rPr lang="en-US"/>
              <a:t>Deuxième niveau</a:t>
            </a:r>
          </a:p>
          <a:p>
            <a:pPr lvl="2"/>
            <a:r>
              <a:rPr lang="en-US"/>
              <a:t>Troisième niveau</a:t>
            </a:r>
          </a:p>
          <a:p>
            <a:pPr lvl="3"/>
            <a:r>
              <a:rPr lang="en-US"/>
              <a:t>Quatrième niveau</a:t>
            </a:r>
          </a:p>
          <a:p>
            <a:pPr lvl="4"/>
            <a:r>
              <a:rPr lang="en-US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102876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Cliquez pour modifier le style du titre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2999820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 descr="Une image contenant jouet, graphiques vectoriels&#10;&#10;Description générée automatiquement">
            <a:extLst>
              <a:ext uri="{FF2B5EF4-FFF2-40B4-BE49-F238E27FC236}">
                <a16:creationId xmlns:a16="http://schemas.microsoft.com/office/drawing/2014/main" id="{D72CB086-3F19-49C4-94AD-25EAA56D05E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77352" y="180975"/>
            <a:ext cx="716205" cy="1040884"/>
          </a:xfrm>
          <a:prstGeom prst="rect">
            <a:avLst/>
          </a:prstGeom>
        </p:spPr>
      </p:pic>
      <p:grpSp>
        <p:nvGrpSpPr>
          <p:cNvPr id="2" name="Groupe 1">
            <a:extLst>
              <a:ext uri="{FF2B5EF4-FFF2-40B4-BE49-F238E27FC236}">
                <a16:creationId xmlns:a16="http://schemas.microsoft.com/office/drawing/2014/main" id="{AAEE3C95-20F9-5C1F-CF8D-2F916214CA76}"/>
              </a:ext>
            </a:extLst>
          </p:cNvPr>
          <p:cNvGrpSpPr/>
          <p:nvPr userDrawn="1"/>
        </p:nvGrpSpPr>
        <p:grpSpPr>
          <a:xfrm>
            <a:off x="450156" y="6516935"/>
            <a:ext cx="7672387" cy="1196394"/>
            <a:chOff x="522164" y="6616685"/>
            <a:chExt cx="7672387" cy="1196394"/>
          </a:xfrm>
        </p:grpSpPr>
        <p:sp>
          <p:nvSpPr>
            <p:cNvPr id="3" name="ZoneTexte 17">
              <a:extLst>
                <a:ext uri="{FF2B5EF4-FFF2-40B4-BE49-F238E27FC236}">
                  <a16:creationId xmlns:a16="http://schemas.microsoft.com/office/drawing/2014/main" id="{BF8AA46B-7883-41FA-944D-487D9C23ED77}"/>
                </a:ext>
              </a:extLst>
            </p:cNvPr>
            <p:cNvSpPr txBox="1">
              <a:spLocks noChangeArrowheads="1"/>
            </p:cNvSpPr>
            <p:nvPr userDrawn="1"/>
          </p:nvSpPr>
          <p:spPr bwMode="auto">
            <a:xfrm>
              <a:off x="522164" y="6735166"/>
              <a:ext cx="7672387" cy="1077913"/>
            </a:xfrm>
            <a:prstGeom prst="rect">
              <a:avLst/>
            </a:prstGeom>
            <a:noFill/>
            <a:ln>
              <a:noFill/>
            </a:ln>
          </p:spPr>
          <p:txBody>
            <a:bodyPr>
              <a:spAutoFit/>
            </a:bodyPr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000" b="1" kern="1200">
                  <a:solidFill>
                    <a:schemeClr val="tx1"/>
                  </a:solidFill>
                  <a:latin typeface="Sodexho" panose="02000000000000000000" pitchFamily="50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000" b="1" kern="1200">
                  <a:solidFill>
                    <a:schemeClr val="tx1"/>
                  </a:solidFill>
                  <a:latin typeface="Sodexho" panose="02000000000000000000" pitchFamily="50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000" b="1" kern="1200">
                  <a:solidFill>
                    <a:schemeClr val="tx1"/>
                  </a:solidFill>
                  <a:latin typeface="Sodexho" panose="02000000000000000000" pitchFamily="50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000" b="1" kern="1200">
                  <a:solidFill>
                    <a:schemeClr val="tx1"/>
                  </a:solidFill>
                  <a:latin typeface="Sodexho" panose="02000000000000000000" pitchFamily="50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000" b="1" kern="1200">
                  <a:solidFill>
                    <a:schemeClr val="tx1"/>
                  </a:solidFill>
                  <a:latin typeface="Sodexho" panose="02000000000000000000" pitchFamily="50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000" b="1" kern="1200">
                  <a:solidFill>
                    <a:schemeClr val="tx1"/>
                  </a:solidFill>
                  <a:latin typeface="Sodexho" panose="02000000000000000000" pitchFamily="50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000" b="1" kern="1200">
                  <a:solidFill>
                    <a:schemeClr val="tx1"/>
                  </a:solidFill>
                  <a:latin typeface="Sodexho" panose="02000000000000000000" pitchFamily="50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000" b="1" kern="1200">
                  <a:solidFill>
                    <a:schemeClr val="tx1"/>
                  </a:solidFill>
                  <a:latin typeface="Sodexho" panose="02000000000000000000" pitchFamily="50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000" b="1" kern="1200">
                  <a:solidFill>
                    <a:schemeClr val="tx1"/>
                  </a:solidFill>
                  <a:latin typeface="Sodexho" panose="02000000000000000000" pitchFamily="50" charset="0"/>
                  <a:ea typeface="+mn-ea"/>
                  <a:cs typeface="+mn-cs"/>
                </a:defRPr>
              </a:lvl9pPr>
            </a:lstStyle>
            <a:p>
              <a:pPr defTabSz="914217">
                <a:tabLst>
                  <a:tab pos="1074738" algn="l"/>
                  <a:tab pos="2511425" algn="l"/>
                  <a:tab pos="3768725" algn="l"/>
                  <a:tab pos="4933950" algn="l"/>
                  <a:tab pos="6189663" algn="l"/>
                </a:tabLst>
                <a:defRPr/>
              </a:pPr>
              <a:r>
                <a:rPr lang="fr-FR" altLang="fr-FR" sz="800" u="sng" kern="0" dirty="0">
                  <a:latin typeface="Trebuchet MS" panose="020B0603020202020204" pitchFamily="34" charset="0"/>
                </a:rPr>
                <a:t>Légende</a:t>
              </a:r>
              <a:r>
                <a:rPr lang="fr-FR" altLang="fr-FR" sz="800" kern="0" dirty="0">
                  <a:latin typeface="Trebuchet MS" panose="020B0603020202020204" pitchFamily="34" charset="0"/>
                </a:rPr>
                <a:t> :	                                                                     Produit de la mer durable                    Appellation d’Origine Protégée </a:t>
              </a:r>
            </a:p>
            <a:p>
              <a:pPr defTabSz="914217">
                <a:tabLst>
                  <a:tab pos="1074738" algn="l"/>
                  <a:tab pos="2511425" algn="l"/>
                  <a:tab pos="3768725" algn="l"/>
                  <a:tab pos="4300538" algn="l"/>
                  <a:tab pos="5114925" algn="l"/>
                  <a:tab pos="6189663" algn="l"/>
                </a:tabLst>
                <a:defRPr/>
              </a:pPr>
              <a:endParaRPr lang="fr-FR" altLang="fr-FR" sz="800" kern="0" dirty="0">
                <a:latin typeface="Trebuchet MS" panose="020B0603020202020204" pitchFamily="34" charset="0"/>
              </a:endParaRPr>
            </a:p>
            <a:p>
              <a:pPr defTabSz="914217">
                <a:tabLst>
                  <a:tab pos="1074738" algn="l"/>
                  <a:tab pos="2511425" algn="l"/>
                  <a:tab pos="3768725" algn="l"/>
                  <a:tab pos="4300538" algn="l"/>
                  <a:tab pos="5114925" algn="l"/>
                  <a:tab pos="6189663" algn="l"/>
                </a:tabLst>
                <a:defRPr/>
              </a:pPr>
              <a:r>
                <a:rPr lang="fr-FR" altLang="fr-FR" sz="800" kern="0" dirty="0">
                  <a:latin typeface="Trebuchet MS" panose="020B0603020202020204" pitchFamily="34" charset="0"/>
                </a:rPr>
                <a:t>	</a:t>
              </a:r>
            </a:p>
            <a:p>
              <a:pPr defTabSz="914217">
                <a:tabLst>
                  <a:tab pos="1074738" algn="l"/>
                  <a:tab pos="1790700" algn="l"/>
                  <a:tab pos="3143250" algn="l"/>
                  <a:tab pos="4038600" algn="l"/>
                  <a:tab pos="6189663" algn="l"/>
                </a:tabLst>
                <a:defRPr/>
              </a:pPr>
              <a:r>
                <a:rPr lang="fr-FR" altLang="fr-FR" sz="800" kern="0" dirty="0">
                  <a:latin typeface="Trebuchet MS" panose="020B0603020202020204" pitchFamily="34" charset="0"/>
                </a:rPr>
                <a:t>	Issu de l’Agriculture Biologique                    Plat végétarien	                    </a:t>
              </a:r>
            </a:p>
            <a:p>
              <a:pPr defTabSz="914217">
                <a:tabLst>
                  <a:tab pos="1074738" algn="l"/>
                  <a:tab pos="1790700" algn="l"/>
                  <a:tab pos="3143250" algn="l"/>
                  <a:tab pos="4038600" algn="l"/>
                  <a:tab pos="6189663" algn="l"/>
                </a:tabLst>
                <a:defRPr/>
              </a:pPr>
              <a:endParaRPr lang="fr-FR" altLang="fr-FR" sz="800" kern="0" dirty="0">
                <a:latin typeface="Trebuchet MS" panose="020B0603020202020204" pitchFamily="34" charset="0"/>
              </a:endParaRPr>
            </a:p>
            <a:p>
              <a:pPr defTabSz="914217">
                <a:tabLst>
                  <a:tab pos="1074738" algn="l"/>
                  <a:tab pos="1790700" algn="l"/>
                  <a:tab pos="3143250" algn="l"/>
                  <a:tab pos="4038600" algn="l"/>
                  <a:tab pos="6189663" algn="l"/>
                </a:tabLst>
                <a:defRPr/>
              </a:pPr>
              <a:endParaRPr lang="fr-FR" altLang="fr-FR" sz="800" kern="0" dirty="0">
                <a:latin typeface="Trebuchet MS" panose="020B0603020202020204" pitchFamily="34" charset="0"/>
              </a:endParaRPr>
            </a:p>
            <a:p>
              <a:pPr defTabSz="914217">
                <a:tabLst>
                  <a:tab pos="1074738" algn="l"/>
                  <a:tab pos="1790700" algn="l"/>
                  <a:tab pos="3143250" algn="l"/>
                  <a:tab pos="4038600" algn="l"/>
                  <a:tab pos="6189663" algn="l"/>
                </a:tabLst>
                <a:defRPr/>
              </a:pPr>
              <a:endParaRPr lang="fr-FR" altLang="fr-FR" sz="800" kern="0" dirty="0">
                <a:latin typeface="Trebuchet MS" panose="020B0603020202020204" pitchFamily="34" charset="0"/>
              </a:endParaRPr>
            </a:p>
            <a:p>
              <a:pPr defTabSz="914217">
                <a:tabLst>
                  <a:tab pos="1074738" algn="l"/>
                  <a:tab pos="1790700" algn="l"/>
                  <a:tab pos="3143250" algn="l"/>
                  <a:tab pos="4038600" algn="l"/>
                  <a:tab pos="6189663" algn="l"/>
                </a:tabLst>
                <a:defRPr/>
              </a:pPr>
              <a:r>
                <a:rPr lang="fr-FR" altLang="fr-FR" sz="800" kern="0" dirty="0">
                  <a:latin typeface="Trebuchet MS" panose="020B0603020202020204" pitchFamily="34" charset="0"/>
                </a:rPr>
                <a:t>		 	</a:t>
              </a:r>
              <a:endParaRPr lang="fr-FR" altLang="fr-FR" sz="800" u="sng" kern="0" dirty="0">
                <a:latin typeface="Trebuchet MS" panose="020B0603020202020204" pitchFamily="34" charset="0"/>
              </a:endParaRPr>
            </a:p>
          </p:txBody>
        </p:sp>
        <p:pic>
          <p:nvPicPr>
            <p:cNvPr id="4" name="Picture 66" descr="Picto seul-Peche Responsable">
              <a:extLst>
                <a:ext uri="{FF2B5EF4-FFF2-40B4-BE49-F238E27FC236}">
                  <a16:creationId xmlns:a16="http://schemas.microsoft.com/office/drawing/2014/main" id="{DB35EEEB-7A5E-4CEC-8C42-0890D885F563}"/>
                </a:ext>
              </a:extLst>
            </p:cNvPr>
            <p:cNvPicPr>
              <a:picLocks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08281" y="6660951"/>
              <a:ext cx="324000" cy="324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" name="Image 4">
              <a:extLst>
                <a:ext uri="{FF2B5EF4-FFF2-40B4-BE49-F238E27FC236}">
                  <a16:creationId xmlns:a16="http://schemas.microsoft.com/office/drawing/2014/main" id="{53CB18D2-C0D8-4486-9CD4-D2D1F4BEBD4E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clrChange>
                <a:clrFrom>
                  <a:srgbClr val="FFFCFF"/>
                </a:clrFrom>
                <a:clrTo>
                  <a:srgbClr val="FFFC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48699" y="6616685"/>
              <a:ext cx="396001" cy="396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" name="Image 5" descr="Une image contenant texte&#10;&#10;Description générée automatiquement">
              <a:extLst>
                <a:ext uri="{FF2B5EF4-FFF2-40B4-BE49-F238E27FC236}">
                  <a16:creationId xmlns:a16="http://schemas.microsoft.com/office/drawing/2014/main" id="{DD34DC66-3AC8-417C-A1BE-528258563FA0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08281" y="7035272"/>
              <a:ext cx="324000" cy="3188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Image 6">
              <a:extLst>
                <a:ext uri="{FF2B5EF4-FFF2-40B4-BE49-F238E27FC236}">
                  <a16:creationId xmlns:a16="http://schemas.microsoft.com/office/drawing/2014/main" id="{0CB8BABE-FC52-417B-B6BD-C7905CA7D2E3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45284" y="7076231"/>
              <a:ext cx="263525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8" name="Image 17">
              <a:extLst>
                <a:ext uri="{FF2B5EF4-FFF2-40B4-BE49-F238E27FC236}">
                  <a16:creationId xmlns:a16="http://schemas.microsoft.com/office/drawing/2014/main" id="{166CC4E5-CD2C-4DED-ABF4-CBB97BAEBFB3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76005" y="7057030"/>
              <a:ext cx="324000" cy="3240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9" name="Image 18">
              <a:extLst>
                <a:ext uri="{FF2B5EF4-FFF2-40B4-BE49-F238E27FC236}">
                  <a16:creationId xmlns:a16="http://schemas.microsoft.com/office/drawing/2014/main" id="{CB448304-B466-437D-BE34-FF067F75472C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42237" y="6644183"/>
              <a:ext cx="1112472" cy="3273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0" name="ZoneTexte 33">
              <a:extLst>
                <a:ext uri="{FF2B5EF4-FFF2-40B4-BE49-F238E27FC236}">
                  <a16:creationId xmlns:a16="http://schemas.microsoft.com/office/drawing/2014/main" id="{2D4A0CD7-6C97-4EEF-91FA-E6589E5126B8}"/>
                </a:ext>
              </a:extLst>
            </p:cNvPr>
            <p:cNvSpPr txBox="1">
              <a:spLocks noChangeArrowheads="1"/>
            </p:cNvSpPr>
            <p:nvPr userDrawn="1"/>
          </p:nvSpPr>
          <p:spPr bwMode="auto">
            <a:xfrm>
              <a:off x="5500005" y="7014668"/>
              <a:ext cx="1394824" cy="33855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000" b="1" kern="1200">
                  <a:solidFill>
                    <a:schemeClr val="tx1"/>
                  </a:solidFill>
                  <a:latin typeface="Sodexho" panose="02000000000000000000" pitchFamily="50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000" b="1" kern="1200">
                  <a:solidFill>
                    <a:schemeClr val="tx1"/>
                  </a:solidFill>
                  <a:latin typeface="Sodexho" panose="02000000000000000000" pitchFamily="50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000" b="1" kern="1200">
                  <a:solidFill>
                    <a:schemeClr val="tx1"/>
                  </a:solidFill>
                  <a:latin typeface="Sodexho" panose="02000000000000000000" pitchFamily="50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000" b="1" kern="1200">
                  <a:solidFill>
                    <a:schemeClr val="tx1"/>
                  </a:solidFill>
                  <a:latin typeface="Sodexho" panose="02000000000000000000" pitchFamily="50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000" b="1" kern="1200">
                  <a:solidFill>
                    <a:schemeClr val="tx1"/>
                  </a:solidFill>
                  <a:latin typeface="Sodexho" panose="02000000000000000000" pitchFamily="50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000" b="1" kern="1200">
                  <a:solidFill>
                    <a:schemeClr val="tx1"/>
                  </a:solidFill>
                  <a:latin typeface="Sodexho" panose="02000000000000000000" pitchFamily="50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000" b="1" kern="1200">
                  <a:solidFill>
                    <a:schemeClr val="tx1"/>
                  </a:solidFill>
                  <a:latin typeface="Sodexho" panose="02000000000000000000" pitchFamily="50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000" b="1" kern="1200">
                  <a:solidFill>
                    <a:schemeClr val="tx1"/>
                  </a:solidFill>
                  <a:latin typeface="Sodexho" panose="02000000000000000000" pitchFamily="50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000" b="1" kern="1200">
                  <a:solidFill>
                    <a:schemeClr val="tx1"/>
                  </a:solidFill>
                  <a:latin typeface="Sodexho" panose="02000000000000000000" pitchFamily="50" charset="0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r>
                <a:rPr lang="fr-FR" altLang="fr-FR" sz="800" b="1" dirty="0">
                  <a:latin typeface="Trebuchet MS" panose="020B0603020202020204" pitchFamily="34" charset="0"/>
                  <a:cs typeface="Arial" panose="020B0604020202020204" pitchFamily="34" charset="0"/>
                </a:rPr>
                <a:t>Œuf de poule élevée </a:t>
              </a:r>
            </a:p>
            <a:p>
              <a:pPr>
                <a:defRPr/>
              </a:pPr>
              <a:r>
                <a:rPr lang="fr-FR" altLang="fr-FR" sz="800" b="1" dirty="0">
                  <a:latin typeface="Trebuchet MS" panose="020B0603020202020204" pitchFamily="34" charset="0"/>
                  <a:cs typeface="Arial" panose="020B0604020202020204" pitchFamily="34" charset="0"/>
                </a:rPr>
                <a:t>en plein air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1260719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73500" y="273051"/>
            <a:ext cx="553720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Cliquez pour modifier les styles du texte du masque</a:t>
            </a:r>
          </a:p>
          <a:p>
            <a:pPr lvl="1"/>
            <a:r>
              <a:rPr lang="en-US"/>
              <a:t>Deuxième niveau</a:t>
            </a:r>
          </a:p>
          <a:p>
            <a:pPr lvl="2"/>
            <a:r>
              <a:rPr lang="en-US"/>
              <a:t>Troisième niveau</a:t>
            </a:r>
          </a:p>
          <a:p>
            <a:pPr lvl="3"/>
            <a:r>
              <a:rPr lang="en-US"/>
              <a:t>Quatrième niveau</a:t>
            </a:r>
          </a:p>
          <a:p>
            <a:pPr lvl="4"/>
            <a:r>
              <a:rPr lang="en-US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138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20041250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Cliquez pour modifier les styles du texte du masque</a:t>
            </a:r>
          </a:p>
          <a:p>
            <a:pPr lvl="1"/>
            <a:r>
              <a:rPr lang="en-US"/>
              <a:t>Deuxième niveau</a:t>
            </a:r>
          </a:p>
          <a:p>
            <a:pPr lvl="2"/>
            <a:r>
              <a:rPr lang="en-US"/>
              <a:t>Troisième niveau</a:t>
            </a:r>
          </a:p>
          <a:p>
            <a:pPr lvl="3"/>
            <a:r>
              <a:rPr lang="en-US"/>
              <a:t>Quatrième niveau</a:t>
            </a:r>
          </a:p>
          <a:p>
            <a:pPr lvl="4"/>
            <a:r>
              <a:rPr lang="en-US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2853795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41514" y="4800601"/>
            <a:ext cx="59436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941514" y="612775"/>
            <a:ext cx="59436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941514" y="5367338"/>
            <a:ext cx="59436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255301518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Cliquez pour modifier les styles du texte du masque</a:t>
            </a:r>
          </a:p>
          <a:p>
            <a:pPr lvl="1"/>
            <a:r>
              <a:rPr lang="en-US"/>
              <a:t>Deuxième niveau</a:t>
            </a:r>
          </a:p>
          <a:p>
            <a:pPr lvl="2"/>
            <a:r>
              <a:rPr lang="en-US"/>
              <a:t>Troisième niveau</a:t>
            </a:r>
          </a:p>
          <a:p>
            <a:pPr lvl="3"/>
            <a:r>
              <a:rPr lang="en-US"/>
              <a:t>Quatrième niveau</a:t>
            </a:r>
          </a:p>
          <a:p>
            <a:pPr lvl="4"/>
            <a:r>
              <a:rPr lang="en-US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1349851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181851" y="274639"/>
            <a:ext cx="2228849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95301" y="274639"/>
            <a:ext cx="653415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Cliquez pour modifier les styles du texte du masque</a:t>
            </a:r>
          </a:p>
          <a:p>
            <a:pPr lvl="1"/>
            <a:r>
              <a:rPr lang="en-US"/>
              <a:t>Deuxième niveau</a:t>
            </a:r>
          </a:p>
          <a:p>
            <a:pPr lvl="2"/>
            <a:r>
              <a:rPr lang="en-US"/>
              <a:t>Troisième niveau</a:t>
            </a:r>
          </a:p>
          <a:p>
            <a:pPr lvl="3"/>
            <a:r>
              <a:rPr lang="en-US"/>
              <a:t>Quatrième niveau</a:t>
            </a:r>
          </a:p>
          <a:p>
            <a:pPr lvl="4"/>
            <a:r>
              <a:rPr lang="en-US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2710476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Cliquez pour modifier le style des sous-titres du masque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2665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Cliquez pour modifier les styles du texte du masque</a:t>
            </a:r>
          </a:p>
          <a:p>
            <a:pPr lvl="1"/>
            <a:r>
              <a:rPr lang="en-US"/>
              <a:t>Deuxième niveau</a:t>
            </a:r>
          </a:p>
          <a:p>
            <a:pPr lvl="2"/>
            <a:r>
              <a:rPr lang="en-US"/>
              <a:t>Troisième niveau</a:t>
            </a:r>
          </a:p>
          <a:p>
            <a:pPr lvl="3"/>
            <a:r>
              <a:rPr lang="en-US"/>
              <a:t>Quatrième niveau</a:t>
            </a:r>
          </a:p>
          <a:p>
            <a:pPr lvl="4"/>
            <a:r>
              <a:rPr lang="en-US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931854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213918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Cliquez pour modifier les styles du texte du masque</a:t>
            </a:r>
          </a:p>
          <a:p>
            <a:pPr lvl="1"/>
            <a:r>
              <a:rPr lang="en-US"/>
              <a:t>Deuxième niveau</a:t>
            </a:r>
          </a:p>
          <a:p>
            <a:pPr lvl="2"/>
            <a:r>
              <a:rPr lang="en-US"/>
              <a:t>Troisième niveau</a:t>
            </a:r>
          </a:p>
          <a:p>
            <a:pPr lvl="3"/>
            <a:r>
              <a:rPr lang="en-US"/>
              <a:t>Quatrième niveau</a:t>
            </a:r>
          </a:p>
          <a:p>
            <a:pPr lvl="4"/>
            <a:r>
              <a:rPr lang="en-US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029201" y="1600201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Cliquez pour modifier les styles du texte du masque</a:t>
            </a:r>
          </a:p>
          <a:p>
            <a:pPr lvl="1"/>
            <a:r>
              <a:rPr lang="en-US"/>
              <a:t>Deuxième niveau</a:t>
            </a:r>
          </a:p>
          <a:p>
            <a:pPr lvl="2"/>
            <a:r>
              <a:rPr lang="en-US"/>
              <a:t>Troisième niveau</a:t>
            </a:r>
          </a:p>
          <a:p>
            <a:pPr lvl="3"/>
            <a:r>
              <a:rPr lang="en-US"/>
              <a:t>Quatrième niveau</a:t>
            </a:r>
          </a:p>
          <a:p>
            <a:pPr lvl="4"/>
            <a:r>
              <a:rPr lang="en-US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838146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95301" y="1535113"/>
            <a:ext cx="437673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95301" y="2174875"/>
            <a:ext cx="437673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Cliquez pour modifier les styles du texte du masque</a:t>
            </a:r>
          </a:p>
          <a:p>
            <a:pPr lvl="1"/>
            <a:r>
              <a:rPr lang="en-US"/>
              <a:t>Deuxième niveau</a:t>
            </a:r>
          </a:p>
          <a:p>
            <a:pPr lvl="2"/>
            <a:r>
              <a:rPr lang="en-US"/>
              <a:t>Troisième niveau</a:t>
            </a:r>
          </a:p>
          <a:p>
            <a:pPr lvl="3"/>
            <a:r>
              <a:rPr lang="en-US"/>
              <a:t>Quatrième niveau</a:t>
            </a:r>
          </a:p>
          <a:p>
            <a:pPr lvl="4"/>
            <a:r>
              <a:rPr lang="en-US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032376" y="1535113"/>
            <a:ext cx="437832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032376" y="2174875"/>
            <a:ext cx="437832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Cliquez pour modifier les styles du texte du masque</a:t>
            </a:r>
          </a:p>
          <a:p>
            <a:pPr lvl="1"/>
            <a:r>
              <a:rPr lang="en-US"/>
              <a:t>Deuxième niveau</a:t>
            </a:r>
          </a:p>
          <a:p>
            <a:pPr lvl="2"/>
            <a:r>
              <a:rPr lang="en-US"/>
              <a:t>Troisième niveau</a:t>
            </a:r>
          </a:p>
          <a:p>
            <a:pPr lvl="3"/>
            <a:r>
              <a:rPr lang="en-US"/>
              <a:t>Quatrième niveau</a:t>
            </a:r>
          </a:p>
          <a:p>
            <a:pPr lvl="4"/>
            <a:r>
              <a:rPr lang="en-US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987505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Cliquez pour modifier le style du titre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403562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779606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59924621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73500" y="273051"/>
            <a:ext cx="553720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Cliquez pour modifier les styles du texte du masque</a:t>
            </a:r>
          </a:p>
          <a:p>
            <a:pPr lvl="1"/>
            <a:r>
              <a:rPr lang="en-US"/>
              <a:t>Deuxième niveau</a:t>
            </a:r>
          </a:p>
          <a:p>
            <a:pPr lvl="2"/>
            <a:r>
              <a:rPr lang="en-US"/>
              <a:t>Troisième niveau</a:t>
            </a:r>
          </a:p>
          <a:p>
            <a:pPr lvl="3"/>
            <a:r>
              <a:rPr lang="en-US"/>
              <a:t>Quatrième niveau</a:t>
            </a:r>
          </a:p>
          <a:p>
            <a:pPr lvl="4"/>
            <a:r>
              <a:rPr lang="en-US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138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366474862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41514" y="4800601"/>
            <a:ext cx="59436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Cliquez pour modifier le style du titre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941514" y="5367338"/>
            <a:ext cx="59436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354707190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Cliquez pour modifier les styles du texte du masque</a:t>
            </a:r>
          </a:p>
          <a:p>
            <a:pPr lvl="1"/>
            <a:r>
              <a:rPr lang="en-US"/>
              <a:t>Deuxième niveau</a:t>
            </a:r>
          </a:p>
          <a:p>
            <a:pPr lvl="2"/>
            <a:r>
              <a:rPr lang="en-US"/>
              <a:t>Troisième niveau</a:t>
            </a:r>
          </a:p>
          <a:p>
            <a:pPr lvl="3"/>
            <a:r>
              <a:rPr lang="en-US"/>
              <a:t>Quatrième niveau</a:t>
            </a:r>
          </a:p>
          <a:p>
            <a:pPr lvl="4"/>
            <a:r>
              <a:rPr lang="en-US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3377579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181851" y="274639"/>
            <a:ext cx="2228849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95301" y="274639"/>
            <a:ext cx="653415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Cliquez pour modifier les styles du texte du masque</a:t>
            </a:r>
          </a:p>
          <a:p>
            <a:pPr lvl="1"/>
            <a:r>
              <a:rPr lang="en-US"/>
              <a:t>Deuxième niveau</a:t>
            </a:r>
          </a:p>
          <a:p>
            <a:pPr lvl="2"/>
            <a:r>
              <a:rPr lang="en-US"/>
              <a:t>Troisième niveau</a:t>
            </a:r>
          </a:p>
          <a:p>
            <a:pPr lvl="3"/>
            <a:r>
              <a:rPr lang="en-US"/>
              <a:t>Quatrième niveau</a:t>
            </a:r>
          </a:p>
          <a:p>
            <a:pPr lvl="4"/>
            <a:r>
              <a:rPr lang="en-US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145281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Cliquez pour modifier les styles du texte du masque</a:t>
            </a:r>
          </a:p>
          <a:p>
            <a:pPr lvl="1"/>
            <a:r>
              <a:rPr lang="en-US"/>
              <a:t>Deuxième niveau</a:t>
            </a:r>
          </a:p>
          <a:p>
            <a:pPr lvl="2"/>
            <a:r>
              <a:rPr lang="en-US"/>
              <a:t>Troisième niveau</a:t>
            </a:r>
          </a:p>
          <a:p>
            <a:pPr lvl="3"/>
            <a:r>
              <a:rPr lang="en-US"/>
              <a:t>Quatrième niveau</a:t>
            </a:r>
          </a:p>
          <a:p>
            <a:pPr lvl="4"/>
            <a:r>
              <a:rPr lang="en-US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029201" y="1600201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Cliquez pour modifier les styles du texte du masque</a:t>
            </a:r>
          </a:p>
          <a:p>
            <a:pPr lvl="1"/>
            <a:r>
              <a:rPr lang="en-US"/>
              <a:t>Deuxième niveau</a:t>
            </a:r>
          </a:p>
          <a:p>
            <a:pPr lvl="2"/>
            <a:r>
              <a:rPr lang="en-US"/>
              <a:t>Troisième niveau</a:t>
            </a:r>
          </a:p>
          <a:p>
            <a:pPr lvl="3"/>
            <a:r>
              <a:rPr lang="en-US"/>
              <a:t>Quatrième niveau</a:t>
            </a:r>
          </a:p>
          <a:p>
            <a:pPr lvl="4"/>
            <a:r>
              <a:rPr lang="en-US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41741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95301" y="1535113"/>
            <a:ext cx="437673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95301" y="2174875"/>
            <a:ext cx="437673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Cliquez pour modifier les styles du texte du masque</a:t>
            </a:r>
          </a:p>
          <a:p>
            <a:pPr lvl="1"/>
            <a:r>
              <a:rPr lang="en-US"/>
              <a:t>Deuxième niveau</a:t>
            </a:r>
          </a:p>
          <a:p>
            <a:pPr lvl="2"/>
            <a:r>
              <a:rPr lang="en-US"/>
              <a:t>Troisième niveau</a:t>
            </a:r>
          </a:p>
          <a:p>
            <a:pPr lvl="3"/>
            <a:r>
              <a:rPr lang="en-US"/>
              <a:t>Quatrième niveau</a:t>
            </a:r>
          </a:p>
          <a:p>
            <a:pPr lvl="4"/>
            <a:r>
              <a:rPr lang="en-US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032376" y="1535113"/>
            <a:ext cx="437832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032376" y="2174875"/>
            <a:ext cx="437832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Cliquez pour modifier les styles du texte du masque</a:t>
            </a:r>
          </a:p>
          <a:p>
            <a:pPr lvl="1"/>
            <a:r>
              <a:rPr lang="en-US"/>
              <a:t>Deuxième niveau</a:t>
            </a:r>
          </a:p>
          <a:p>
            <a:pPr lvl="2"/>
            <a:r>
              <a:rPr lang="en-US"/>
              <a:t>Troisième niveau</a:t>
            </a:r>
          </a:p>
          <a:p>
            <a:pPr lvl="3"/>
            <a:r>
              <a:rPr lang="en-US"/>
              <a:t>Quatrième niveau</a:t>
            </a:r>
          </a:p>
          <a:p>
            <a:pPr lvl="4"/>
            <a:r>
              <a:rPr lang="en-US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45602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Cliquez pour modifier le style du titre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605824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64917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73500" y="273051"/>
            <a:ext cx="553720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Cliquez pour modifier les styles du texte du masque</a:t>
            </a:r>
          </a:p>
          <a:p>
            <a:pPr lvl="1"/>
            <a:r>
              <a:rPr lang="en-US"/>
              <a:t>Deuxième niveau</a:t>
            </a:r>
          </a:p>
          <a:p>
            <a:pPr lvl="2"/>
            <a:r>
              <a:rPr lang="en-US"/>
              <a:t>Troisième niveau</a:t>
            </a:r>
          </a:p>
          <a:p>
            <a:pPr lvl="3"/>
            <a:r>
              <a:rPr lang="en-US"/>
              <a:t>Quatrième niveau</a:t>
            </a:r>
          </a:p>
          <a:p>
            <a:pPr lvl="4"/>
            <a:r>
              <a:rPr lang="en-US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138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8780387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41514" y="4800601"/>
            <a:ext cx="59436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941514" y="612775"/>
            <a:ext cx="59436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941514" y="5367338"/>
            <a:ext cx="59436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621494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5" name="Text Box 3">
            <a:extLst>
              <a:ext uri="{FF2B5EF4-FFF2-40B4-BE49-F238E27FC236}">
                <a16:creationId xmlns:a16="http://schemas.microsoft.com/office/drawing/2014/main" id="{573DE8D6-632F-4BA3-A117-A51356CC7998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522288" y="1763713"/>
            <a:ext cx="1800225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9966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562" tIns="49782" rIns="99562" bIns="49782"/>
          <a:lstStyle>
            <a:lvl1pPr defTabSz="995363">
              <a:defRPr sz="1100" b="1">
                <a:solidFill>
                  <a:schemeClr val="tx1"/>
                </a:solidFill>
                <a:latin typeface="Sodexho" pitchFamily="2" charset="0"/>
              </a:defRPr>
            </a:lvl1pPr>
            <a:lvl2pPr marL="809625" indent="-311150" defTabSz="995363">
              <a:defRPr sz="1100" b="1">
                <a:solidFill>
                  <a:schemeClr val="tx1"/>
                </a:solidFill>
                <a:latin typeface="Sodexho" pitchFamily="2" charset="0"/>
              </a:defRPr>
            </a:lvl2pPr>
            <a:lvl3pPr marL="1244600" indent="-249238" defTabSz="995363">
              <a:defRPr sz="1100" b="1">
                <a:solidFill>
                  <a:schemeClr val="tx1"/>
                </a:solidFill>
                <a:latin typeface="Sodexho" pitchFamily="2" charset="0"/>
              </a:defRPr>
            </a:lvl3pPr>
            <a:lvl4pPr marL="1743075" indent="-249238" defTabSz="995363">
              <a:defRPr sz="1100" b="1">
                <a:solidFill>
                  <a:schemeClr val="tx1"/>
                </a:solidFill>
                <a:latin typeface="Sodexho" pitchFamily="2" charset="0"/>
              </a:defRPr>
            </a:lvl4pPr>
            <a:lvl5pPr marL="2239963" indent="-249238" defTabSz="995363">
              <a:defRPr sz="1100" b="1">
                <a:solidFill>
                  <a:schemeClr val="tx1"/>
                </a:solidFill>
                <a:latin typeface="Sodexho" pitchFamily="2" charset="0"/>
              </a:defRPr>
            </a:lvl5pPr>
            <a:lvl6pPr marL="2697163" indent="-249238" defTabSz="995363" fontAlgn="base">
              <a:spcBef>
                <a:spcPct val="0"/>
              </a:spcBef>
              <a:spcAft>
                <a:spcPct val="0"/>
              </a:spcAft>
              <a:defRPr sz="1100" b="1">
                <a:solidFill>
                  <a:schemeClr val="tx1"/>
                </a:solidFill>
                <a:latin typeface="Sodexho" pitchFamily="2" charset="0"/>
              </a:defRPr>
            </a:lvl6pPr>
            <a:lvl7pPr marL="3154363" indent="-249238" defTabSz="995363" fontAlgn="base">
              <a:spcBef>
                <a:spcPct val="0"/>
              </a:spcBef>
              <a:spcAft>
                <a:spcPct val="0"/>
              </a:spcAft>
              <a:defRPr sz="1100" b="1">
                <a:solidFill>
                  <a:schemeClr val="tx1"/>
                </a:solidFill>
                <a:latin typeface="Sodexho" pitchFamily="2" charset="0"/>
              </a:defRPr>
            </a:lvl7pPr>
            <a:lvl8pPr marL="3611563" indent="-249238" defTabSz="995363" fontAlgn="base">
              <a:spcBef>
                <a:spcPct val="0"/>
              </a:spcBef>
              <a:spcAft>
                <a:spcPct val="0"/>
              </a:spcAft>
              <a:defRPr sz="1100" b="1">
                <a:solidFill>
                  <a:schemeClr val="tx1"/>
                </a:solidFill>
                <a:latin typeface="Sodexho" pitchFamily="2" charset="0"/>
              </a:defRPr>
            </a:lvl8pPr>
            <a:lvl9pPr marL="4068763" indent="-249238" defTabSz="995363" fontAlgn="base">
              <a:spcBef>
                <a:spcPct val="0"/>
              </a:spcBef>
              <a:spcAft>
                <a:spcPct val="0"/>
              </a:spcAft>
              <a:defRPr sz="1100" b="1">
                <a:solidFill>
                  <a:schemeClr val="tx1"/>
                </a:solidFill>
                <a:latin typeface="Sodexho" pitchFamily="2" charset="0"/>
              </a:defRPr>
            </a:lvl9pPr>
          </a:lstStyle>
          <a:p>
            <a:pPr eaLnBrk="1" hangingPunct="1">
              <a:defRPr/>
            </a:pPr>
            <a:r>
              <a:rPr lang="fr-FR" sz="1500" dirty="0">
                <a:solidFill>
                  <a:schemeClr val="bg1"/>
                </a:solidFill>
                <a:latin typeface="Century Gothic" pitchFamily="34" charset="0"/>
              </a:rPr>
              <a:t>Lundi</a:t>
            </a:r>
          </a:p>
        </p:txBody>
      </p:sp>
      <p:sp>
        <p:nvSpPr>
          <p:cNvPr id="1027" name="AutoShape 25">
            <a:extLst>
              <a:ext uri="{FF2B5EF4-FFF2-40B4-BE49-F238E27FC236}">
                <a16:creationId xmlns:a16="http://schemas.microsoft.com/office/drawing/2014/main" id="{177AA12C-C880-4ABD-B17C-E19F2EC8EFE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6354763" y="1331913"/>
            <a:ext cx="1943100" cy="503237"/>
          </a:xfrm>
          <a:prstGeom prst="roundRect">
            <a:avLst>
              <a:gd name="adj" fmla="val 16667"/>
            </a:avLst>
          </a:prstGeom>
          <a:solidFill>
            <a:srgbClr val="FF2F6F"/>
          </a:solidFill>
          <a:ln w="2857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1000" b="1">
                <a:solidFill>
                  <a:schemeClr val="tx1"/>
                </a:solidFill>
                <a:latin typeface="Sodexho" pitchFamily="2" charset="0"/>
              </a:defRPr>
            </a:lvl1pPr>
            <a:lvl2pPr marL="742950" indent="-285750" eaLnBrk="0" hangingPunct="0">
              <a:defRPr sz="1000" b="1">
                <a:solidFill>
                  <a:schemeClr val="tx1"/>
                </a:solidFill>
                <a:latin typeface="Sodexho" pitchFamily="2" charset="0"/>
              </a:defRPr>
            </a:lvl2pPr>
            <a:lvl3pPr marL="1143000" indent="-228600" eaLnBrk="0" hangingPunct="0">
              <a:defRPr sz="1000" b="1">
                <a:solidFill>
                  <a:schemeClr val="tx1"/>
                </a:solidFill>
                <a:latin typeface="Sodexho" pitchFamily="2" charset="0"/>
              </a:defRPr>
            </a:lvl3pPr>
            <a:lvl4pPr marL="1600200" indent="-228600" eaLnBrk="0" hangingPunct="0">
              <a:defRPr sz="1000" b="1">
                <a:solidFill>
                  <a:schemeClr val="tx1"/>
                </a:solidFill>
                <a:latin typeface="Sodexho" pitchFamily="2" charset="0"/>
              </a:defRPr>
            </a:lvl4pPr>
            <a:lvl5pPr marL="2057400" indent="-228600" eaLnBrk="0" hangingPunct="0">
              <a:defRPr sz="1000" b="1">
                <a:solidFill>
                  <a:schemeClr val="tx1"/>
                </a:solidFill>
                <a:latin typeface="Sodexho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itchFamily="2" charset="0"/>
              </a:defRPr>
            </a:lvl9pPr>
          </a:lstStyle>
          <a:p>
            <a:pPr eaLnBrk="1" hangingPunct="1">
              <a:defRPr/>
            </a:pPr>
            <a:endParaRPr lang="fr-FR" altLang="fr-FR" dirty="0"/>
          </a:p>
        </p:txBody>
      </p:sp>
      <p:sp>
        <p:nvSpPr>
          <p:cNvPr id="1028" name="AutoShape 26">
            <a:extLst>
              <a:ext uri="{FF2B5EF4-FFF2-40B4-BE49-F238E27FC236}">
                <a16:creationId xmlns:a16="http://schemas.microsoft.com/office/drawing/2014/main" id="{973D7222-3549-4BD7-93C5-15D43FD62FA5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2466975" y="1331913"/>
            <a:ext cx="1943100" cy="503237"/>
          </a:xfrm>
          <a:prstGeom prst="roundRect">
            <a:avLst>
              <a:gd name="adj" fmla="val 16667"/>
            </a:avLst>
          </a:prstGeom>
          <a:solidFill>
            <a:srgbClr val="FF2F6F"/>
          </a:solidFill>
          <a:ln w="2857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1000" b="1">
                <a:solidFill>
                  <a:schemeClr val="tx1"/>
                </a:solidFill>
                <a:latin typeface="Sodexho" pitchFamily="2" charset="0"/>
              </a:defRPr>
            </a:lvl1pPr>
            <a:lvl2pPr marL="742950" indent="-285750" eaLnBrk="0" hangingPunct="0">
              <a:defRPr sz="1000" b="1">
                <a:solidFill>
                  <a:schemeClr val="tx1"/>
                </a:solidFill>
                <a:latin typeface="Sodexho" pitchFamily="2" charset="0"/>
              </a:defRPr>
            </a:lvl2pPr>
            <a:lvl3pPr marL="1143000" indent="-228600" eaLnBrk="0" hangingPunct="0">
              <a:defRPr sz="1000" b="1">
                <a:solidFill>
                  <a:schemeClr val="tx1"/>
                </a:solidFill>
                <a:latin typeface="Sodexho" pitchFamily="2" charset="0"/>
              </a:defRPr>
            </a:lvl3pPr>
            <a:lvl4pPr marL="1600200" indent="-228600" eaLnBrk="0" hangingPunct="0">
              <a:defRPr sz="1000" b="1">
                <a:solidFill>
                  <a:schemeClr val="tx1"/>
                </a:solidFill>
                <a:latin typeface="Sodexho" pitchFamily="2" charset="0"/>
              </a:defRPr>
            </a:lvl4pPr>
            <a:lvl5pPr marL="2057400" indent="-228600" eaLnBrk="0" hangingPunct="0">
              <a:defRPr sz="1000" b="1">
                <a:solidFill>
                  <a:schemeClr val="tx1"/>
                </a:solidFill>
                <a:latin typeface="Sodexho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itchFamily="2" charset="0"/>
              </a:defRPr>
            </a:lvl9pPr>
          </a:lstStyle>
          <a:p>
            <a:pPr eaLnBrk="1" hangingPunct="1">
              <a:defRPr/>
            </a:pPr>
            <a:endParaRPr lang="fr-FR" altLang="fr-FR" dirty="0"/>
          </a:p>
        </p:txBody>
      </p:sp>
      <p:sp>
        <p:nvSpPr>
          <p:cNvPr id="1029" name="AutoShape 28">
            <a:extLst>
              <a:ext uri="{FF2B5EF4-FFF2-40B4-BE49-F238E27FC236}">
                <a16:creationId xmlns:a16="http://schemas.microsoft.com/office/drawing/2014/main" id="{7049F83C-B940-4066-BF14-C0C9C1FDD41A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410075" y="1331913"/>
            <a:ext cx="1943100" cy="503237"/>
          </a:xfrm>
          <a:prstGeom prst="roundRect">
            <a:avLst>
              <a:gd name="adj" fmla="val 16667"/>
            </a:avLst>
          </a:prstGeom>
          <a:solidFill>
            <a:srgbClr val="FF2F6F"/>
          </a:solidFill>
          <a:ln w="2857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1000" b="1">
                <a:solidFill>
                  <a:schemeClr val="tx1"/>
                </a:solidFill>
                <a:latin typeface="Sodexho" pitchFamily="2" charset="0"/>
              </a:defRPr>
            </a:lvl1pPr>
            <a:lvl2pPr marL="742950" indent="-285750" eaLnBrk="0" hangingPunct="0">
              <a:defRPr sz="1000" b="1">
                <a:solidFill>
                  <a:schemeClr val="tx1"/>
                </a:solidFill>
                <a:latin typeface="Sodexho" pitchFamily="2" charset="0"/>
              </a:defRPr>
            </a:lvl2pPr>
            <a:lvl3pPr marL="1143000" indent="-228600" eaLnBrk="0" hangingPunct="0">
              <a:defRPr sz="1000" b="1">
                <a:solidFill>
                  <a:schemeClr val="tx1"/>
                </a:solidFill>
                <a:latin typeface="Sodexho" pitchFamily="2" charset="0"/>
              </a:defRPr>
            </a:lvl3pPr>
            <a:lvl4pPr marL="1600200" indent="-228600" eaLnBrk="0" hangingPunct="0">
              <a:defRPr sz="1000" b="1">
                <a:solidFill>
                  <a:schemeClr val="tx1"/>
                </a:solidFill>
                <a:latin typeface="Sodexho" pitchFamily="2" charset="0"/>
              </a:defRPr>
            </a:lvl4pPr>
            <a:lvl5pPr marL="2057400" indent="-228600" eaLnBrk="0" hangingPunct="0">
              <a:defRPr sz="1000" b="1">
                <a:solidFill>
                  <a:schemeClr val="tx1"/>
                </a:solidFill>
                <a:latin typeface="Sodexho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itchFamily="2" charset="0"/>
              </a:defRPr>
            </a:lvl9pPr>
          </a:lstStyle>
          <a:p>
            <a:pPr eaLnBrk="1" hangingPunct="1">
              <a:defRPr/>
            </a:pPr>
            <a:endParaRPr lang="fr-FR" altLang="fr-FR" dirty="0"/>
          </a:p>
        </p:txBody>
      </p:sp>
      <p:sp>
        <p:nvSpPr>
          <p:cNvPr id="151556" name="Text Box 4">
            <a:extLst>
              <a:ext uri="{FF2B5EF4-FFF2-40B4-BE49-F238E27FC236}">
                <a16:creationId xmlns:a16="http://schemas.microsoft.com/office/drawing/2014/main" id="{DED25F81-C0A6-4ABC-BA4D-9CA1EC90B4C1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4483100" y="1331913"/>
            <a:ext cx="1800225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33CCCC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562" tIns="49782" rIns="99562" bIns="49782"/>
          <a:lstStyle>
            <a:lvl1pPr defTabSz="995363">
              <a:defRPr sz="1100" b="1">
                <a:solidFill>
                  <a:schemeClr val="tx1"/>
                </a:solidFill>
                <a:latin typeface="Sodexho" pitchFamily="2" charset="0"/>
              </a:defRPr>
            </a:lvl1pPr>
            <a:lvl2pPr marL="809625" indent="-311150" defTabSz="995363">
              <a:defRPr sz="1100" b="1">
                <a:solidFill>
                  <a:schemeClr val="tx1"/>
                </a:solidFill>
                <a:latin typeface="Sodexho" pitchFamily="2" charset="0"/>
              </a:defRPr>
            </a:lvl2pPr>
            <a:lvl3pPr marL="1244600" indent="-249238" defTabSz="995363">
              <a:defRPr sz="1100" b="1">
                <a:solidFill>
                  <a:schemeClr val="tx1"/>
                </a:solidFill>
                <a:latin typeface="Sodexho" pitchFamily="2" charset="0"/>
              </a:defRPr>
            </a:lvl3pPr>
            <a:lvl4pPr marL="1743075" indent="-249238" defTabSz="995363">
              <a:defRPr sz="1100" b="1">
                <a:solidFill>
                  <a:schemeClr val="tx1"/>
                </a:solidFill>
                <a:latin typeface="Sodexho" pitchFamily="2" charset="0"/>
              </a:defRPr>
            </a:lvl4pPr>
            <a:lvl5pPr marL="2239963" indent="-249238" defTabSz="995363">
              <a:defRPr sz="1100" b="1">
                <a:solidFill>
                  <a:schemeClr val="tx1"/>
                </a:solidFill>
                <a:latin typeface="Sodexho" pitchFamily="2" charset="0"/>
              </a:defRPr>
            </a:lvl5pPr>
            <a:lvl6pPr marL="2697163" indent="-249238" defTabSz="995363" fontAlgn="base">
              <a:spcBef>
                <a:spcPct val="0"/>
              </a:spcBef>
              <a:spcAft>
                <a:spcPct val="0"/>
              </a:spcAft>
              <a:defRPr sz="1100" b="1">
                <a:solidFill>
                  <a:schemeClr val="tx1"/>
                </a:solidFill>
                <a:latin typeface="Sodexho" pitchFamily="2" charset="0"/>
              </a:defRPr>
            </a:lvl6pPr>
            <a:lvl7pPr marL="3154363" indent="-249238" defTabSz="995363" fontAlgn="base">
              <a:spcBef>
                <a:spcPct val="0"/>
              </a:spcBef>
              <a:spcAft>
                <a:spcPct val="0"/>
              </a:spcAft>
              <a:defRPr sz="1100" b="1">
                <a:solidFill>
                  <a:schemeClr val="tx1"/>
                </a:solidFill>
                <a:latin typeface="Sodexho" pitchFamily="2" charset="0"/>
              </a:defRPr>
            </a:lvl7pPr>
            <a:lvl8pPr marL="3611563" indent="-249238" defTabSz="995363" fontAlgn="base">
              <a:spcBef>
                <a:spcPct val="0"/>
              </a:spcBef>
              <a:spcAft>
                <a:spcPct val="0"/>
              </a:spcAft>
              <a:defRPr sz="1100" b="1">
                <a:solidFill>
                  <a:schemeClr val="tx1"/>
                </a:solidFill>
                <a:latin typeface="Sodexho" pitchFamily="2" charset="0"/>
              </a:defRPr>
            </a:lvl8pPr>
            <a:lvl9pPr marL="4068763" indent="-249238" defTabSz="995363" fontAlgn="base">
              <a:spcBef>
                <a:spcPct val="0"/>
              </a:spcBef>
              <a:spcAft>
                <a:spcPct val="0"/>
              </a:spcAft>
              <a:defRPr sz="1100" b="1">
                <a:solidFill>
                  <a:schemeClr val="tx1"/>
                </a:solidFill>
                <a:latin typeface="Sodexho" pitchFamily="2" charset="0"/>
              </a:defRPr>
            </a:lvl9pPr>
          </a:lstStyle>
          <a:p>
            <a:pPr eaLnBrk="1" hangingPunct="1">
              <a:defRPr/>
            </a:pPr>
            <a:r>
              <a:rPr lang="fr-FR" sz="1500" dirty="0">
                <a:solidFill>
                  <a:schemeClr val="bg1"/>
                </a:solidFill>
                <a:latin typeface="Century Gothic" pitchFamily="34" charset="0"/>
              </a:rPr>
              <a:t>Mercredi</a:t>
            </a:r>
          </a:p>
        </p:txBody>
      </p:sp>
      <p:sp>
        <p:nvSpPr>
          <p:cNvPr id="151557" name="Text Box 5">
            <a:extLst>
              <a:ext uri="{FF2B5EF4-FFF2-40B4-BE49-F238E27FC236}">
                <a16:creationId xmlns:a16="http://schemas.microsoft.com/office/drawing/2014/main" id="{C4531EAC-348E-4051-B1D9-D99380D688CD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2538413" y="1331913"/>
            <a:ext cx="1800225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9966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9966"/>
                </a:solidFill>
                <a:miter lim="800000"/>
                <a:headEnd/>
                <a:tailEnd/>
              </a14:hiddenLine>
            </a:ext>
          </a:extLst>
        </p:spPr>
        <p:txBody>
          <a:bodyPr lIns="99562" tIns="49782" rIns="99562" bIns="49782"/>
          <a:lstStyle>
            <a:lvl1pPr defTabSz="995363">
              <a:defRPr sz="1100" b="1">
                <a:solidFill>
                  <a:schemeClr val="tx1"/>
                </a:solidFill>
                <a:latin typeface="Sodexho" pitchFamily="2" charset="0"/>
              </a:defRPr>
            </a:lvl1pPr>
            <a:lvl2pPr marL="809625" indent="-311150" defTabSz="995363">
              <a:defRPr sz="1100" b="1">
                <a:solidFill>
                  <a:schemeClr val="tx1"/>
                </a:solidFill>
                <a:latin typeface="Sodexho" pitchFamily="2" charset="0"/>
              </a:defRPr>
            </a:lvl2pPr>
            <a:lvl3pPr marL="1244600" indent="-249238" defTabSz="995363">
              <a:defRPr sz="1100" b="1">
                <a:solidFill>
                  <a:schemeClr val="tx1"/>
                </a:solidFill>
                <a:latin typeface="Sodexho" pitchFamily="2" charset="0"/>
              </a:defRPr>
            </a:lvl3pPr>
            <a:lvl4pPr marL="1743075" indent="-249238" defTabSz="995363">
              <a:defRPr sz="1100" b="1">
                <a:solidFill>
                  <a:schemeClr val="tx1"/>
                </a:solidFill>
                <a:latin typeface="Sodexho" pitchFamily="2" charset="0"/>
              </a:defRPr>
            </a:lvl4pPr>
            <a:lvl5pPr marL="2239963" indent="-249238" defTabSz="995363">
              <a:defRPr sz="1100" b="1">
                <a:solidFill>
                  <a:schemeClr val="tx1"/>
                </a:solidFill>
                <a:latin typeface="Sodexho" pitchFamily="2" charset="0"/>
              </a:defRPr>
            </a:lvl5pPr>
            <a:lvl6pPr marL="2697163" indent="-249238" defTabSz="995363" fontAlgn="base">
              <a:spcBef>
                <a:spcPct val="0"/>
              </a:spcBef>
              <a:spcAft>
                <a:spcPct val="0"/>
              </a:spcAft>
              <a:defRPr sz="1100" b="1">
                <a:solidFill>
                  <a:schemeClr val="tx1"/>
                </a:solidFill>
                <a:latin typeface="Sodexho" pitchFamily="2" charset="0"/>
              </a:defRPr>
            </a:lvl6pPr>
            <a:lvl7pPr marL="3154363" indent="-249238" defTabSz="995363" fontAlgn="base">
              <a:spcBef>
                <a:spcPct val="0"/>
              </a:spcBef>
              <a:spcAft>
                <a:spcPct val="0"/>
              </a:spcAft>
              <a:defRPr sz="1100" b="1">
                <a:solidFill>
                  <a:schemeClr val="tx1"/>
                </a:solidFill>
                <a:latin typeface="Sodexho" pitchFamily="2" charset="0"/>
              </a:defRPr>
            </a:lvl7pPr>
            <a:lvl8pPr marL="3611563" indent="-249238" defTabSz="995363" fontAlgn="base">
              <a:spcBef>
                <a:spcPct val="0"/>
              </a:spcBef>
              <a:spcAft>
                <a:spcPct val="0"/>
              </a:spcAft>
              <a:defRPr sz="1100" b="1">
                <a:solidFill>
                  <a:schemeClr val="tx1"/>
                </a:solidFill>
                <a:latin typeface="Sodexho" pitchFamily="2" charset="0"/>
              </a:defRPr>
            </a:lvl8pPr>
            <a:lvl9pPr marL="4068763" indent="-249238" defTabSz="995363" fontAlgn="base">
              <a:spcBef>
                <a:spcPct val="0"/>
              </a:spcBef>
              <a:spcAft>
                <a:spcPct val="0"/>
              </a:spcAft>
              <a:defRPr sz="1100" b="1">
                <a:solidFill>
                  <a:schemeClr val="tx1"/>
                </a:solidFill>
                <a:latin typeface="Sodexho" pitchFamily="2" charset="0"/>
              </a:defRPr>
            </a:lvl9pPr>
          </a:lstStyle>
          <a:p>
            <a:pPr eaLnBrk="1" hangingPunct="1">
              <a:defRPr/>
            </a:pPr>
            <a:r>
              <a:rPr lang="fr-FR" sz="1500" dirty="0">
                <a:solidFill>
                  <a:schemeClr val="bg1"/>
                </a:solidFill>
                <a:latin typeface="Century Gothic" pitchFamily="34" charset="0"/>
              </a:rPr>
              <a:t>Mardi</a:t>
            </a:r>
          </a:p>
        </p:txBody>
      </p:sp>
      <p:sp>
        <p:nvSpPr>
          <p:cNvPr id="151558" name="Text Box 6">
            <a:extLst>
              <a:ext uri="{FF2B5EF4-FFF2-40B4-BE49-F238E27FC236}">
                <a16:creationId xmlns:a16="http://schemas.microsoft.com/office/drawing/2014/main" id="{1C0E6A8F-8D7E-40BC-B8AD-D5611AF5C19D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6426200" y="1331913"/>
            <a:ext cx="1800225" cy="360362"/>
          </a:xfrm>
          <a:prstGeom prst="rect">
            <a:avLst/>
          </a:prstGeom>
          <a:solidFill>
            <a:srgbClr val="FF2F6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562" tIns="49782" rIns="99562" bIns="49782"/>
          <a:lstStyle>
            <a:lvl1pPr defTabSz="995363">
              <a:defRPr sz="1100" b="1">
                <a:solidFill>
                  <a:schemeClr val="tx1"/>
                </a:solidFill>
                <a:latin typeface="Sodexho" pitchFamily="2" charset="0"/>
              </a:defRPr>
            </a:lvl1pPr>
            <a:lvl2pPr marL="809625" indent="-311150" defTabSz="995363">
              <a:defRPr sz="1100" b="1">
                <a:solidFill>
                  <a:schemeClr val="tx1"/>
                </a:solidFill>
                <a:latin typeface="Sodexho" pitchFamily="2" charset="0"/>
              </a:defRPr>
            </a:lvl2pPr>
            <a:lvl3pPr marL="1244600" indent="-249238" defTabSz="995363">
              <a:defRPr sz="1100" b="1">
                <a:solidFill>
                  <a:schemeClr val="tx1"/>
                </a:solidFill>
                <a:latin typeface="Sodexho" pitchFamily="2" charset="0"/>
              </a:defRPr>
            </a:lvl3pPr>
            <a:lvl4pPr marL="1743075" indent="-249238" defTabSz="995363">
              <a:defRPr sz="1100" b="1">
                <a:solidFill>
                  <a:schemeClr val="tx1"/>
                </a:solidFill>
                <a:latin typeface="Sodexho" pitchFamily="2" charset="0"/>
              </a:defRPr>
            </a:lvl4pPr>
            <a:lvl5pPr marL="2239963" indent="-249238" defTabSz="995363">
              <a:defRPr sz="1100" b="1">
                <a:solidFill>
                  <a:schemeClr val="tx1"/>
                </a:solidFill>
                <a:latin typeface="Sodexho" pitchFamily="2" charset="0"/>
              </a:defRPr>
            </a:lvl5pPr>
            <a:lvl6pPr marL="2697163" indent="-249238" defTabSz="995363" fontAlgn="base">
              <a:spcBef>
                <a:spcPct val="0"/>
              </a:spcBef>
              <a:spcAft>
                <a:spcPct val="0"/>
              </a:spcAft>
              <a:defRPr sz="1100" b="1">
                <a:solidFill>
                  <a:schemeClr val="tx1"/>
                </a:solidFill>
                <a:latin typeface="Sodexho" pitchFamily="2" charset="0"/>
              </a:defRPr>
            </a:lvl6pPr>
            <a:lvl7pPr marL="3154363" indent="-249238" defTabSz="995363" fontAlgn="base">
              <a:spcBef>
                <a:spcPct val="0"/>
              </a:spcBef>
              <a:spcAft>
                <a:spcPct val="0"/>
              </a:spcAft>
              <a:defRPr sz="1100" b="1">
                <a:solidFill>
                  <a:schemeClr val="tx1"/>
                </a:solidFill>
                <a:latin typeface="Sodexho" pitchFamily="2" charset="0"/>
              </a:defRPr>
            </a:lvl7pPr>
            <a:lvl8pPr marL="3611563" indent="-249238" defTabSz="995363" fontAlgn="base">
              <a:spcBef>
                <a:spcPct val="0"/>
              </a:spcBef>
              <a:spcAft>
                <a:spcPct val="0"/>
              </a:spcAft>
              <a:defRPr sz="1100" b="1">
                <a:solidFill>
                  <a:schemeClr val="tx1"/>
                </a:solidFill>
                <a:latin typeface="Sodexho" pitchFamily="2" charset="0"/>
              </a:defRPr>
            </a:lvl8pPr>
            <a:lvl9pPr marL="4068763" indent="-249238" defTabSz="995363" fontAlgn="base">
              <a:spcBef>
                <a:spcPct val="0"/>
              </a:spcBef>
              <a:spcAft>
                <a:spcPct val="0"/>
              </a:spcAft>
              <a:defRPr sz="1100" b="1">
                <a:solidFill>
                  <a:schemeClr val="tx1"/>
                </a:solidFill>
                <a:latin typeface="Sodexho" pitchFamily="2" charset="0"/>
              </a:defRPr>
            </a:lvl9pPr>
          </a:lstStyle>
          <a:p>
            <a:pPr eaLnBrk="1" hangingPunct="1">
              <a:defRPr/>
            </a:pPr>
            <a:r>
              <a:rPr lang="fr-FR" sz="1500" dirty="0">
                <a:solidFill>
                  <a:schemeClr val="bg1"/>
                </a:solidFill>
                <a:latin typeface="Century Gothic" pitchFamily="34" charset="0"/>
              </a:rPr>
              <a:t>Jeudi</a:t>
            </a:r>
          </a:p>
        </p:txBody>
      </p:sp>
      <p:pic>
        <p:nvPicPr>
          <p:cNvPr id="1033" name="Picture 39" descr="Droite_couleur">
            <a:extLst>
              <a:ext uri="{FF2B5EF4-FFF2-40B4-BE49-F238E27FC236}">
                <a16:creationId xmlns:a16="http://schemas.microsoft.com/office/drawing/2014/main" id="{77A7082E-EAB4-4915-B4E3-4AFAB2D335A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4988" y="6516688"/>
            <a:ext cx="2190750" cy="879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1571" name="Text Box 19">
            <a:extLst>
              <a:ext uri="{FF2B5EF4-FFF2-40B4-BE49-F238E27FC236}">
                <a16:creationId xmlns:a16="http://schemas.microsoft.com/office/drawing/2014/main" id="{39C8D357-0848-4C2E-82C5-5FF91CFFBB8C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6931025" y="6238875"/>
            <a:ext cx="3403600" cy="239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569" tIns="49785" rIns="99569" bIns="49785">
            <a:spAutoFit/>
          </a:bodyPr>
          <a:lstStyle>
            <a:lvl1pPr defTabSz="995363">
              <a:defRPr sz="1100" b="1">
                <a:solidFill>
                  <a:schemeClr val="tx1"/>
                </a:solidFill>
                <a:latin typeface="Sodexho" pitchFamily="2" charset="0"/>
              </a:defRPr>
            </a:lvl1pPr>
            <a:lvl2pPr marL="809625" indent="-311150" defTabSz="995363">
              <a:defRPr sz="1100" b="1">
                <a:solidFill>
                  <a:schemeClr val="tx1"/>
                </a:solidFill>
                <a:latin typeface="Sodexho" pitchFamily="2" charset="0"/>
              </a:defRPr>
            </a:lvl2pPr>
            <a:lvl3pPr marL="1244600" indent="-249238" defTabSz="995363">
              <a:defRPr sz="1100" b="1">
                <a:solidFill>
                  <a:schemeClr val="tx1"/>
                </a:solidFill>
                <a:latin typeface="Sodexho" pitchFamily="2" charset="0"/>
              </a:defRPr>
            </a:lvl3pPr>
            <a:lvl4pPr marL="1743075" indent="-249238" defTabSz="995363">
              <a:defRPr sz="1100" b="1">
                <a:solidFill>
                  <a:schemeClr val="tx1"/>
                </a:solidFill>
                <a:latin typeface="Sodexho" pitchFamily="2" charset="0"/>
              </a:defRPr>
            </a:lvl4pPr>
            <a:lvl5pPr marL="2239963" indent="-249238" defTabSz="995363">
              <a:defRPr sz="1100" b="1">
                <a:solidFill>
                  <a:schemeClr val="tx1"/>
                </a:solidFill>
                <a:latin typeface="Sodexho" pitchFamily="2" charset="0"/>
              </a:defRPr>
            </a:lvl5pPr>
            <a:lvl6pPr marL="2697163" indent="-249238" defTabSz="995363" fontAlgn="base">
              <a:spcBef>
                <a:spcPct val="0"/>
              </a:spcBef>
              <a:spcAft>
                <a:spcPct val="0"/>
              </a:spcAft>
              <a:defRPr sz="1100" b="1">
                <a:solidFill>
                  <a:schemeClr val="tx1"/>
                </a:solidFill>
                <a:latin typeface="Sodexho" pitchFamily="2" charset="0"/>
              </a:defRPr>
            </a:lvl6pPr>
            <a:lvl7pPr marL="3154363" indent="-249238" defTabSz="995363" fontAlgn="base">
              <a:spcBef>
                <a:spcPct val="0"/>
              </a:spcBef>
              <a:spcAft>
                <a:spcPct val="0"/>
              </a:spcAft>
              <a:defRPr sz="1100" b="1">
                <a:solidFill>
                  <a:schemeClr val="tx1"/>
                </a:solidFill>
                <a:latin typeface="Sodexho" pitchFamily="2" charset="0"/>
              </a:defRPr>
            </a:lvl7pPr>
            <a:lvl8pPr marL="3611563" indent="-249238" defTabSz="995363" fontAlgn="base">
              <a:spcBef>
                <a:spcPct val="0"/>
              </a:spcBef>
              <a:spcAft>
                <a:spcPct val="0"/>
              </a:spcAft>
              <a:defRPr sz="1100" b="1">
                <a:solidFill>
                  <a:schemeClr val="tx1"/>
                </a:solidFill>
                <a:latin typeface="Sodexho" pitchFamily="2" charset="0"/>
              </a:defRPr>
            </a:lvl8pPr>
            <a:lvl9pPr marL="4068763" indent="-249238" defTabSz="995363" fontAlgn="base">
              <a:spcBef>
                <a:spcPct val="0"/>
              </a:spcBef>
              <a:spcAft>
                <a:spcPct val="0"/>
              </a:spcAft>
              <a:defRPr sz="1100" b="1">
                <a:solidFill>
                  <a:schemeClr val="tx1"/>
                </a:solidFill>
                <a:latin typeface="Sodexho" pitchFamily="2" charset="0"/>
              </a:defRPr>
            </a:lvl9pPr>
          </a:lstStyle>
          <a:p>
            <a:pPr algn="r">
              <a:defRPr/>
            </a:pPr>
            <a:r>
              <a:rPr lang="fr-FR" sz="900" b="0" dirty="0">
                <a:latin typeface="Arial" charset="0"/>
              </a:rPr>
              <a:t>Menus proposés sous réserve de disponibilité des produits</a:t>
            </a:r>
          </a:p>
        </p:txBody>
      </p:sp>
      <p:sp>
        <p:nvSpPr>
          <p:cNvPr id="1035" name="Line 81">
            <a:extLst>
              <a:ext uri="{FF2B5EF4-FFF2-40B4-BE49-F238E27FC236}">
                <a16:creationId xmlns:a16="http://schemas.microsoft.com/office/drawing/2014/main" id="{3A87C290-BAD0-407B-9471-B7DC333ECC46}"/>
              </a:ext>
            </a:extLst>
          </p:cNvPr>
          <p:cNvSpPr>
            <a:spLocks noChangeShapeType="1"/>
          </p:cNvSpPr>
          <p:nvPr userDrawn="1"/>
        </p:nvSpPr>
        <p:spPr bwMode="auto">
          <a:xfrm flipH="1">
            <a:off x="593725" y="971550"/>
            <a:ext cx="7632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1037" name="AutoShape 104">
            <a:extLst>
              <a:ext uri="{FF2B5EF4-FFF2-40B4-BE49-F238E27FC236}">
                <a16:creationId xmlns:a16="http://schemas.microsoft.com/office/drawing/2014/main" id="{20C875F5-3289-4EE9-B564-2CB4821A9DC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522288" y="1331913"/>
            <a:ext cx="1944687" cy="503237"/>
          </a:xfrm>
          <a:prstGeom prst="roundRect">
            <a:avLst>
              <a:gd name="adj" fmla="val 16667"/>
            </a:avLst>
          </a:prstGeom>
          <a:solidFill>
            <a:srgbClr val="FF2F6F"/>
          </a:solidFill>
          <a:ln w="2857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1000" b="1">
                <a:solidFill>
                  <a:schemeClr val="tx1"/>
                </a:solidFill>
                <a:latin typeface="Sodexho" pitchFamily="2" charset="0"/>
              </a:defRPr>
            </a:lvl1pPr>
            <a:lvl2pPr marL="742950" indent="-285750" eaLnBrk="0" hangingPunct="0">
              <a:defRPr sz="1000" b="1">
                <a:solidFill>
                  <a:schemeClr val="tx1"/>
                </a:solidFill>
                <a:latin typeface="Sodexho" pitchFamily="2" charset="0"/>
              </a:defRPr>
            </a:lvl2pPr>
            <a:lvl3pPr marL="1143000" indent="-228600" eaLnBrk="0" hangingPunct="0">
              <a:defRPr sz="1000" b="1">
                <a:solidFill>
                  <a:schemeClr val="tx1"/>
                </a:solidFill>
                <a:latin typeface="Sodexho" pitchFamily="2" charset="0"/>
              </a:defRPr>
            </a:lvl3pPr>
            <a:lvl4pPr marL="1600200" indent="-228600" eaLnBrk="0" hangingPunct="0">
              <a:defRPr sz="1000" b="1">
                <a:solidFill>
                  <a:schemeClr val="tx1"/>
                </a:solidFill>
                <a:latin typeface="Sodexho" pitchFamily="2" charset="0"/>
              </a:defRPr>
            </a:lvl4pPr>
            <a:lvl5pPr marL="2057400" indent="-228600" eaLnBrk="0" hangingPunct="0">
              <a:defRPr sz="1000" b="1">
                <a:solidFill>
                  <a:schemeClr val="tx1"/>
                </a:solidFill>
                <a:latin typeface="Sodexho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itchFamily="2" charset="0"/>
              </a:defRPr>
            </a:lvl9pPr>
          </a:lstStyle>
          <a:p>
            <a:pPr eaLnBrk="1" hangingPunct="1">
              <a:defRPr/>
            </a:pPr>
            <a:endParaRPr lang="fr-FR" altLang="fr-FR" dirty="0"/>
          </a:p>
        </p:txBody>
      </p:sp>
      <p:sp>
        <p:nvSpPr>
          <p:cNvPr id="2" name="Text Box 4">
            <a:extLst>
              <a:ext uri="{FF2B5EF4-FFF2-40B4-BE49-F238E27FC236}">
                <a16:creationId xmlns:a16="http://schemas.microsoft.com/office/drawing/2014/main" id="{84B1BD9A-E0A0-4F0F-A591-E4006632601A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593725" y="1331913"/>
            <a:ext cx="1800225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33CCCC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562" tIns="49782" rIns="99562" bIns="49782"/>
          <a:lstStyle>
            <a:lvl1pPr defTabSz="995363">
              <a:defRPr sz="1100" b="1">
                <a:solidFill>
                  <a:schemeClr val="tx1"/>
                </a:solidFill>
                <a:latin typeface="Sodexho" pitchFamily="2" charset="0"/>
              </a:defRPr>
            </a:lvl1pPr>
            <a:lvl2pPr marL="809625" indent="-311150" defTabSz="995363">
              <a:defRPr sz="1100" b="1">
                <a:solidFill>
                  <a:schemeClr val="tx1"/>
                </a:solidFill>
                <a:latin typeface="Sodexho" pitchFamily="2" charset="0"/>
              </a:defRPr>
            </a:lvl2pPr>
            <a:lvl3pPr marL="1244600" indent="-249238" defTabSz="995363">
              <a:defRPr sz="1100" b="1">
                <a:solidFill>
                  <a:schemeClr val="tx1"/>
                </a:solidFill>
                <a:latin typeface="Sodexho" pitchFamily="2" charset="0"/>
              </a:defRPr>
            </a:lvl3pPr>
            <a:lvl4pPr marL="1743075" indent="-249238" defTabSz="995363">
              <a:defRPr sz="1100" b="1">
                <a:solidFill>
                  <a:schemeClr val="tx1"/>
                </a:solidFill>
                <a:latin typeface="Sodexho" pitchFamily="2" charset="0"/>
              </a:defRPr>
            </a:lvl4pPr>
            <a:lvl5pPr marL="2239963" indent="-249238" defTabSz="995363">
              <a:defRPr sz="1100" b="1">
                <a:solidFill>
                  <a:schemeClr val="tx1"/>
                </a:solidFill>
                <a:latin typeface="Sodexho" pitchFamily="2" charset="0"/>
              </a:defRPr>
            </a:lvl5pPr>
            <a:lvl6pPr marL="2697163" indent="-249238" defTabSz="995363" fontAlgn="base">
              <a:spcBef>
                <a:spcPct val="0"/>
              </a:spcBef>
              <a:spcAft>
                <a:spcPct val="0"/>
              </a:spcAft>
              <a:defRPr sz="1100" b="1">
                <a:solidFill>
                  <a:schemeClr val="tx1"/>
                </a:solidFill>
                <a:latin typeface="Sodexho" pitchFamily="2" charset="0"/>
              </a:defRPr>
            </a:lvl6pPr>
            <a:lvl7pPr marL="3154363" indent="-249238" defTabSz="995363" fontAlgn="base">
              <a:spcBef>
                <a:spcPct val="0"/>
              </a:spcBef>
              <a:spcAft>
                <a:spcPct val="0"/>
              </a:spcAft>
              <a:defRPr sz="1100" b="1">
                <a:solidFill>
                  <a:schemeClr val="tx1"/>
                </a:solidFill>
                <a:latin typeface="Sodexho" pitchFamily="2" charset="0"/>
              </a:defRPr>
            </a:lvl7pPr>
            <a:lvl8pPr marL="3611563" indent="-249238" defTabSz="995363" fontAlgn="base">
              <a:spcBef>
                <a:spcPct val="0"/>
              </a:spcBef>
              <a:spcAft>
                <a:spcPct val="0"/>
              </a:spcAft>
              <a:defRPr sz="1100" b="1">
                <a:solidFill>
                  <a:schemeClr val="tx1"/>
                </a:solidFill>
                <a:latin typeface="Sodexho" pitchFamily="2" charset="0"/>
              </a:defRPr>
            </a:lvl8pPr>
            <a:lvl9pPr marL="4068763" indent="-249238" defTabSz="995363" fontAlgn="base">
              <a:spcBef>
                <a:spcPct val="0"/>
              </a:spcBef>
              <a:spcAft>
                <a:spcPct val="0"/>
              </a:spcAft>
              <a:defRPr sz="1100" b="1">
                <a:solidFill>
                  <a:schemeClr val="tx1"/>
                </a:solidFill>
                <a:latin typeface="Sodexho" pitchFamily="2" charset="0"/>
              </a:defRPr>
            </a:lvl9pPr>
          </a:lstStyle>
          <a:p>
            <a:pPr eaLnBrk="1" hangingPunct="1">
              <a:defRPr/>
            </a:pPr>
            <a:r>
              <a:rPr lang="fr-FR" sz="1500" dirty="0">
                <a:solidFill>
                  <a:schemeClr val="bg1"/>
                </a:solidFill>
                <a:latin typeface="Century Gothic" pitchFamily="34" charset="0"/>
              </a:rPr>
              <a:t>Lundi</a:t>
            </a:r>
          </a:p>
        </p:txBody>
      </p:sp>
      <p:sp>
        <p:nvSpPr>
          <p:cNvPr id="1039" name="AutoShape 107">
            <a:extLst>
              <a:ext uri="{FF2B5EF4-FFF2-40B4-BE49-F238E27FC236}">
                <a16:creationId xmlns:a16="http://schemas.microsoft.com/office/drawing/2014/main" id="{76076F58-AFC4-4174-96B7-04FECDC5C82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8299450" y="1331913"/>
            <a:ext cx="1943100" cy="503237"/>
          </a:xfrm>
          <a:prstGeom prst="roundRect">
            <a:avLst>
              <a:gd name="adj" fmla="val 16667"/>
            </a:avLst>
          </a:prstGeom>
          <a:solidFill>
            <a:srgbClr val="FF2F6F"/>
          </a:solidFill>
          <a:ln w="2857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1000" b="1">
                <a:solidFill>
                  <a:schemeClr val="tx1"/>
                </a:solidFill>
                <a:latin typeface="Sodexho" pitchFamily="2" charset="0"/>
              </a:defRPr>
            </a:lvl1pPr>
            <a:lvl2pPr marL="742950" indent="-285750" eaLnBrk="0" hangingPunct="0">
              <a:defRPr sz="1000" b="1">
                <a:solidFill>
                  <a:schemeClr val="tx1"/>
                </a:solidFill>
                <a:latin typeface="Sodexho" pitchFamily="2" charset="0"/>
              </a:defRPr>
            </a:lvl2pPr>
            <a:lvl3pPr marL="1143000" indent="-228600" eaLnBrk="0" hangingPunct="0">
              <a:defRPr sz="1000" b="1">
                <a:solidFill>
                  <a:schemeClr val="tx1"/>
                </a:solidFill>
                <a:latin typeface="Sodexho" pitchFamily="2" charset="0"/>
              </a:defRPr>
            </a:lvl3pPr>
            <a:lvl4pPr marL="1600200" indent="-228600" eaLnBrk="0" hangingPunct="0">
              <a:defRPr sz="1000" b="1">
                <a:solidFill>
                  <a:schemeClr val="tx1"/>
                </a:solidFill>
                <a:latin typeface="Sodexho" pitchFamily="2" charset="0"/>
              </a:defRPr>
            </a:lvl4pPr>
            <a:lvl5pPr marL="2057400" indent="-228600" eaLnBrk="0" hangingPunct="0">
              <a:defRPr sz="1000" b="1">
                <a:solidFill>
                  <a:schemeClr val="tx1"/>
                </a:solidFill>
                <a:latin typeface="Sodexho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itchFamily="2" charset="0"/>
              </a:defRPr>
            </a:lvl9pPr>
          </a:lstStyle>
          <a:p>
            <a:pPr eaLnBrk="1" hangingPunct="1">
              <a:defRPr/>
            </a:pPr>
            <a:endParaRPr lang="fr-FR" altLang="fr-FR" dirty="0"/>
          </a:p>
        </p:txBody>
      </p:sp>
      <p:sp>
        <p:nvSpPr>
          <p:cNvPr id="3" name="Text Box 4">
            <a:extLst>
              <a:ext uri="{FF2B5EF4-FFF2-40B4-BE49-F238E27FC236}">
                <a16:creationId xmlns:a16="http://schemas.microsoft.com/office/drawing/2014/main" id="{C35481F6-4007-4604-9F6A-FCBE7501E7F1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8370888" y="1331913"/>
            <a:ext cx="1800225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33CCCC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562" tIns="49782" rIns="99562" bIns="49782"/>
          <a:lstStyle>
            <a:lvl1pPr defTabSz="995363">
              <a:defRPr sz="1100" b="1">
                <a:solidFill>
                  <a:schemeClr val="tx1"/>
                </a:solidFill>
                <a:latin typeface="Sodexho" pitchFamily="2" charset="0"/>
              </a:defRPr>
            </a:lvl1pPr>
            <a:lvl2pPr marL="809625" indent="-311150" defTabSz="995363">
              <a:defRPr sz="1100" b="1">
                <a:solidFill>
                  <a:schemeClr val="tx1"/>
                </a:solidFill>
                <a:latin typeface="Sodexho" pitchFamily="2" charset="0"/>
              </a:defRPr>
            </a:lvl2pPr>
            <a:lvl3pPr marL="1244600" indent="-249238" defTabSz="995363">
              <a:defRPr sz="1100" b="1">
                <a:solidFill>
                  <a:schemeClr val="tx1"/>
                </a:solidFill>
                <a:latin typeface="Sodexho" pitchFamily="2" charset="0"/>
              </a:defRPr>
            </a:lvl3pPr>
            <a:lvl4pPr marL="1743075" indent="-249238" defTabSz="995363">
              <a:defRPr sz="1100" b="1">
                <a:solidFill>
                  <a:schemeClr val="tx1"/>
                </a:solidFill>
                <a:latin typeface="Sodexho" pitchFamily="2" charset="0"/>
              </a:defRPr>
            </a:lvl4pPr>
            <a:lvl5pPr marL="2239963" indent="-249238" defTabSz="995363">
              <a:defRPr sz="1100" b="1">
                <a:solidFill>
                  <a:schemeClr val="tx1"/>
                </a:solidFill>
                <a:latin typeface="Sodexho" pitchFamily="2" charset="0"/>
              </a:defRPr>
            </a:lvl5pPr>
            <a:lvl6pPr marL="2697163" indent="-249238" defTabSz="995363" fontAlgn="base">
              <a:spcBef>
                <a:spcPct val="0"/>
              </a:spcBef>
              <a:spcAft>
                <a:spcPct val="0"/>
              </a:spcAft>
              <a:defRPr sz="1100" b="1">
                <a:solidFill>
                  <a:schemeClr val="tx1"/>
                </a:solidFill>
                <a:latin typeface="Sodexho" pitchFamily="2" charset="0"/>
              </a:defRPr>
            </a:lvl6pPr>
            <a:lvl7pPr marL="3154363" indent="-249238" defTabSz="995363" fontAlgn="base">
              <a:spcBef>
                <a:spcPct val="0"/>
              </a:spcBef>
              <a:spcAft>
                <a:spcPct val="0"/>
              </a:spcAft>
              <a:defRPr sz="1100" b="1">
                <a:solidFill>
                  <a:schemeClr val="tx1"/>
                </a:solidFill>
                <a:latin typeface="Sodexho" pitchFamily="2" charset="0"/>
              </a:defRPr>
            </a:lvl7pPr>
            <a:lvl8pPr marL="3611563" indent="-249238" defTabSz="995363" fontAlgn="base">
              <a:spcBef>
                <a:spcPct val="0"/>
              </a:spcBef>
              <a:spcAft>
                <a:spcPct val="0"/>
              </a:spcAft>
              <a:defRPr sz="1100" b="1">
                <a:solidFill>
                  <a:schemeClr val="tx1"/>
                </a:solidFill>
                <a:latin typeface="Sodexho" pitchFamily="2" charset="0"/>
              </a:defRPr>
            </a:lvl8pPr>
            <a:lvl9pPr marL="4068763" indent="-249238" defTabSz="995363" fontAlgn="base">
              <a:spcBef>
                <a:spcPct val="0"/>
              </a:spcBef>
              <a:spcAft>
                <a:spcPct val="0"/>
              </a:spcAft>
              <a:defRPr sz="1100" b="1">
                <a:solidFill>
                  <a:schemeClr val="tx1"/>
                </a:solidFill>
                <a:latin typeface="Sodexho" pitchFamily="2" charset="0"/>
              </a:defRPr>
            </a:lvl9pPr>
          </a:lstStyle>
          <a:p>
            <a:pPr eaLnBrk="1" hangingPunct="1">
              <a:defRPr/>
            </a:pPr>
            <a:r>
              <a:rPr lang="fr-FR" sz="1500" dirty="0">
                <a:solidFill>
                  <a:schemeClr val="bg1"/>
                </a:solidFill>
                <a:latin typeface="Century Gothic" pitchFamily="34" charset="0"/>
              </a:rPr>
              <a:t>Vendredi</a:t>
            </a:r>
          </a:p>
        </p:txBody>
      </p:sp>
      <p:cxnSp>
        <p:nvCxnSpPr>
          <p:cNvPr id="1040" name="Connecteur droit 25">
            <a:extLst>
              <a:ext uri="{FF2B5EF4-FFF2-40B4-BE49-F238E27FC236}">
                <a16:creationId xmlns:a16="http://schemas.microsoft.com/office/drawing/2014/main" id="{325CBDF6-198C-4495-BBB6-F963BAA609E3}"/>
              </a:ext>
            </a:extLst>
          </p:cNvPr>
          <p:cNvCxnSpPr>
            <a:cxnSpLocks noChangeShapeType="1"/>
          </p:cNvCxnSpPr>
          <p:nvPr userDrawn="1"/>
        </p:nvCxnSpPr>
        <p:spPr bwMode="auto">
          <a:xfrm>
            <a:off x="522288" y="1908175"/>
            <a:ext cx="17462" cy="4248150"/>
          </a:xfrm>
          <a:prstGeom prst="line">
            <a:avLst/>
          </a:prstGeom>
          <a:noFill/>
          <a:ln w="9525" algn="ctr">
            <a:solidFill>
              <a:srgbClr val="FF578B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41" name="Connecteur droit 24">
            <a:extLst>
              <a:ext uri="{FF2B5EF4-FFF2-40B4-BE49-F238E27FC236}">
                <a16:creationId xmlns:a16="http://schemas.microsoft.com/office/drawing/2014/main" id="{E1B5F7D0-0BD3-4887-B3DB-6FFD3EE65B62}"/>
              </a:ext>
            </a:extLst>
          </p:cNvPr>
          <p:cNvCxnSpPr>
            <a:cxnSpLocks noChangeShapeType="1"/>
          </p:cNvCxnSpPr>
          <p:nvPr userDrawn="1"/>
        </p:nvCxnSpPr>
        <p:spPr bwMode="auto">
          <a:xfrm>
            <a:off x="10242550" y="1943100"/>
            <a:ext cx="0" cy="4175125"/>
          </a:xfrm>
          <a:prstGeom prst="line">
            <a:avLst/>
          </a:prstGeom>
          <a:noFill/>
          <a:ln w="9525" algn="ctr">
            <a:solidFill>
              <a:srgbClr val="FF578B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43" name="AutoShape 104">
            <a:extLst>
              <a:ext uri="{FF2B5EF4-FFF2-40B4-BE49-F238E27FC236}">
                <a16:creationId xmlns:a16="http://schemas.microsoft.com/office/drawing/2014/main" id="{43E7E6A2-9B85-4AF4-8240-CFF4E4536A3A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522288" y="1836738"/>
            <a:ext cx="9720262" cy="431800"/>
          </a:xfrm>
          <a:prstGeom prst="roundRect">
            <a:avLst>
              <a:gd name="adj" fmla="val 16667"/>
            </a:avLst>
          </a:prstGeom>
          <a:solidFill>
            <a:srgbClr val="FFD9D9"/>
          </a:solidFill>
          <a:ln w="2857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1000" b="1">
                <a:solidFill>
                  <a:schemeClr val="tx1"/>
                </a:solidFill>
                <a:latin typeface="Sodexho" pitchFamily="2" charset="0"/>
              </a:defRPr>
            </a:lvl1pPr>
            <a:lvl2pPr marL="742950" indent="-285750" eaLnBrk="0" hangingPunct="0">
              <a:defRPr sz="1000" b="1">
                <a:solidFill>
                  <a:schemeClr val="tx1"/>
                </a:solidFill>
                <a:latin typeface="Sodexho" pitchFamily="2" charset="0"/>
              </a:defRPr>
            </a:lvl2pPr>
            <a:lvl3pPr marL="1143000" indent="-228600" eaLnBrk="0" hangingPunct="0">
              <a:defRPr sz="1000" b="1">
                <a:solidFill>
                  <a:schemeClr val="tx1"/>
                </a:solidFill>
                <a:latin typeface="Sodexho" pitchFamily="2" charset="0"/>
              </a:defRPr>
            </a:lvl3pPr>
            <a:lvl4pPr marL="1600200" indent="-228600" eaLnBrk="0" hangingPunct="0">
              <a:defRPr sz="1000" b="1">
                <a:solidFill>
                  <a:schemeClr val="tx1"/>
                </a:solidFill>
                <a:latin typeface="Sodexho" pitchFamily="2" charset="0"/>
              </a:defRPr>
            </a:lvl4pPr>
            <a:lvl5pPr marL="2057400" indent="-228600" eaLnBrk="0" hangingPunct="0">
              <a:defRPr sz="1000" b="1">
                <a:solidFill>
                  <a:schemeClr val="tx1"/>
                </a:solidFill>
                <a:latin typeface="Sodexho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itchFamily="2" charset="0"/>
              </a:defRPr>
            </a:lvl9pPr>
          </a:lstStyle>
          <a:p>
            <a:pPr eaLnBrk="1" hangingPunct="1">
              <a:defRPr/>
            </a:pPr>
            <a:endParaRPr lang="fr-FR" altLang="fr-FR" dirty="0"/>
          </a:p>
        </p:txBody>
      </p:sp>
      <p:sp>
        <p:nvSpPr>
          <p:cNvPr id="1044" name="AutoShape 104">
            <a:extLst>
              <a:ext uri="{FF2B5EF4-FFF2-40B4-BE49-F238E27FC236}">
                <a16:creationId xmlns:a16="http://schemas.microsoft.com/office/drawing/2014/main" id="{56C7B4CB-07D6-4D99-828B-FAC04EF12A6F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531813" y="5772150"/>
            <a:ext cx="9720262" cy="431800"/>
          </a:xfrm>
          <a:prstGeom prst="roundRect">
            <a:avLst>
              <a:gd name="adj" fmla="val 16667"/>
            </a:avLst>
          </a:prstGeom>
          <a:solidFill>
            <a:srgbClr val="FFD9D9"/>
          </a:solidFill>
          <a:ln w="2857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1000" b="1">
                <a:solidFill>
                  <a:schemeClr val="tx1"/>
                </a:solidFill>
                <a:latin typeface="Sodexho" pitchFamily="2" charset="0"/>
              </a:defRPr>
            </a:lvl1pPr>
            <a:lvl2pPr marL="742950" indent="-285750" eaLnBrk="0" hangingPunct="0">
              <a:defRPr sz="1000" b="1">
                <a:solidFill>
                  <a:schemeClr val="tx1"/>
                </a:solidFill>
                <a:latin typeface="Sodexho" pitchFamily="2" charset="0"/>
              </a:defRPr>
            </a:lvl2pPr>
            <a:lvl3pPr marL="1143000" indent="-228600" eaLnBrk="0" hangingPunct="0">
              <a:defRPr sz="1000" b="1">
                <a:solidFill>
                  <a:schemeClr val="tx1"/>
                </a:solidFill>
                <a:latin typeface="Sodexho" pitchFamily="2" charset="0"/>
              </a:defRPr>
            </a:lvl3pPr>
            <a:lvl4pPr marL="1600200" indent="-228600" eaLnBrk="0" hangingPunct="0">
              <a:defRPr sz="1000" b="1">
                <a:solidFill>
                  <a:schemeClr val="tx1"/>
                </a:solidFill>
                <a:latin typeface="Sodexho" pitchFamily="2" charset="0"/>
              </a:defRPr>
            </a:lvl4pPr>
            <a:lvl5pPr marL="2057400" indent="-228600" eaLnBrk="0" hangingPunct="0">
              <a:defRPr sz="1000" b="1">
                <a:solidFill>
                  <a:schemeClr val="tx1"/>
                </a:solidFill>
                <a:latin typeface="Sodexho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itchFamily="2" charset="0"/>
              </a:defRPr>
            </a:lvl9pPr>
          </a:lstStyle>
          <a:p>
            <a:pPr eaLnBrk="1" hangingPunct="1">
              <a:defRPr/>
            </a:pPr>
            <a:endParaRPr lang="fr-FR" altLang="fr-FR" dirty="0"/>
          </a:p>
        </p:txBody>
      </p:sp>
      <p:cxnSp>
        <p:nvCxnSpPr>
          <p:cNvPr id="4" name="Connecteur droit 21">
            <a:extLst>
              <a:ext uri="{FF2B5EF4-FFF2-40B4-BE49-F238E27FC236}">
                <a16:creationId xmlns:a16="http://schemas.microsoft.com/office/drawing/2014/main" id="{CA8A5778-1AA0-4DA4-B0CE-6F455E8C46B6}"/>
              </a:ext>
            </a:extLst>
          </p:cNvPr>
          <p:cNvCxnSpPr>
            <a:cxnSpLocks noChangeShapeType="1"/>
          </p:cNvCxnSpPr>
          <p:nvPr userDrawn="1"/>
        </p:nvCxnSpPr>
        <p:spPr bwMode="auto">
          <a:xfrm>
            <a:off x="2466975" y="1836738"/>
            <a:ext cx="22225" cy="4319587"/>
          </a:xfrm>
          <a:prstGeom prst="line">
            <a:avLst/>
          </a:prstGeom>
          <a:noFill/>
          <a:ln w="9525" algn="ctr">
            <a:solidFill>
              <a:srgbClr val="FF578B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45" name="Connecteur droit 22">
            <a:extLst>
              <a:ext uri="{FF2B5EF4-FFF2-40B4-BE49-F238E27FC236}">
                <a16:creationId xmlns:a16="http://schemas.microsoft.com/office/drawing/2014/main" id="{863C6A7E-D30D-49FF-96D5-403A6B911388}"/>
              </a:ext>
            </a:extLst>
          </p:cNvPr>
          <p:cNvCxnSpPr>
            <a:cxnSpLocks noChangeShapeType="1"/>
          </p:cNvCxnSpPr>
          <p:nvPr userDrawn="1"/>
        </p:nvCxnSpPr>
        <p:spPr bwMode="auto">
          <a:xfrm>
            <a:off x="4410075" y="1836738"/>
            <a:ext cx="19050" cy="4319587"/>
          </a:xfrm>
          <a:prstGeom prst="line">
            <a:avLst/>
          </a:prstGeom>
          <a:noFill/>
          <a:ln w="9525" algn="ctr">
            <a:solidFill>
              <a:srgbClr val="FF578B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46" name="Connecteur droit 23">
            <a:extLst>
              <a:ext uri="{FF2B5EF4-FFF2-40B4-BE49-F238E27FC236}">
                <a16:creationId xmlns:a16="http://schemas.microsoft.com/office/drawing/2014/main" id="{1101B13D-4B13-42D2-84B2-5A43984FBD86}"/>
              </a:ext>
            </a:extLst>
          </p:cNvPr>
          <p:cNvCxnSpPr>
            <a:cxnSpLocks noChangeShapeType="1"/>
          </p:cNvCxnSpPr>
          <p:nvPr userDrawn="1"/>
        </p:nvCxnSpPr>
        <p:spPr bwMode="auto">
          <a:xfrm>
            <a:off x="6354763" y="1836738"/>
            <a:ext cx="14287" cy="4319587"/>
          </a:xfrm>
          <a:prstGeom prst="line">
            <a:avLst/>
          </a:prstGeom>
          <a:noFill/>
          <a:ln w="9525" algn="ctr">
            <a:solidFill>
              <a:srgbClr val="FF578B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47" name="Connecteur droit 24">
            <a:extLst>
              <a:ext uri="{FF2B5EF4-FFF2-40B4-BE49-F238E27FC236}">
                <a16:creationId xmlns:a16="http://schemas.microsoft.com/office/drawing/2014/main" id="{CE0B849E-CC80-45E6-9919-8C4D920ABA98}"/>
              </a:ext>
            </a:extLst>
          </p:cNvPr>
          <p:cNvCxnSpPr>
            <a:cxnSpLocks noChangeShapeType="1"/>
          </p:cNvCxnSpPr>
          <p:nvPr userDrawn="1"/>
        </p:nvCxnSpPr>
        <p:spPr bwMode="auto">
          <a:xfrm>
            <a:off x="8299450" y="1836738"/>
            <a:ext cx="19050" cy="4319587"/>
          </a:xfrm>
          <a:prstGeom prst="line">
            <a:avLst/>
          </a:prstGeom>
          <a:noFill/>
          <a:ln w="9525" algn="ctr">
            <a:solidFill>
              <a:srgbClr val="FF578B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  <p:sldLayoutId id="2147483726" r:id="rId2"/>
    <p:sldLayoutId id="2147483727" r:id="rId3"/>
    <p:sldLayoutId id="2147483728" r:id="rId4"/>
    <p:sldLayoutId id="2147483729" r:id="rId5"/>
    <p:sldLayoutId id="2147483730" r:id="rId6"/>
    <p:sldLayoutId id="2147483731" r:id="rId7"/>
    <p:sldLayoutId id="2147483732" r:id="rId8"/>
    <p:sldLayoutId id="2147483733" r:id="rId9"/>
    <p:sldLayoutId id="2147483734" r:id="rId10"/>
    <p:sldLayoutId id="2147483735" r:id="rId11"/>
  </p:sldLayoutIdLst>
  <p:txStyles>
    <p:titleStyle>
      <a:lvl1pPr algn="ctr" defTabSz="995363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+mj-lt"/>
          <a:ea typeface="+mj-ea"/>
          <a:cs typeface="+mj-cs"/>
        </a:defRPr>
      </a:lvl1pPr>
      <a:lvl2pPr algn="ctr" defTabSz="995363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imes" pitchFamily="18" charset="0"/>
        </a:defRPr>
      </a:lvl2pPr>
      <a:lvl3pPr algn="ctr" defTabSz="995363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imes" pitchFamily="18" charset="0"/>
        </a:defRPr>
      </a:lvl3pPr>
      <a:lvl4pPr algn="ctr" defTabSz="995363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imes" pitchFamily="18" charset="0"/>
        </a:defRPr>
      </a:lvl4pPr>
      <a:lvl5pPr algn="ctr" defTabSz="995363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imes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18" charset="0"/>
        </a:defRPr>
      </a:lvl9pPr>
    </p:titleStyle>
    <p:bodyStyle>
      <a:lvl1pPr marL="373063" indent="-373063" algn="l" defTabSz="995363" rtl="0" eaLnBrk="0" fontAlgn="base" hangingPunct="0">
        <a:spcBef>
          <a:spcPct val="20000"/>
        </a:spcBef>
        <a:spcAft>
          <a:spcPct val="0"/>
        </a:spcAft>
        <a:buChar char="•"/>
        <a:defRPr sz="3500">
          <a:solidFill>
            <a:schemeClr val="tx1"/>
          </a:solidFill>
          <a:latin typeface="+mn-lt"/>
          <a:ea typeface="+mn-ea"/>
          <a:cs typeface="+mn-cs"/>
        </a:defRPr>
      </a:lvl1pPr>
      <a:lvl2pPr marL="809625" indent="-311150" algn="l" defTabSz="995363" rtl="0" eaLnBrk="0" fontAlgn="base" hangingPunct="0">
        <a:spcBef>
          <a:spcPct val="20000"/>
        </a:spcBef>
        <a:spcAft>
          <a:spcPct val="0"/>
        </a:spcAft>
        <a:buChar char="–"/>
        <a:defRPr sz="3000">
          <a:solidFill>
            <a:schemeClr val="tx1"/>
          </a:solidFill>
          <a:latin typeface="+mn-lt"/>
        </a:defRPr>
      </a:lvl2pPr>
      <a:lvl3pPr marL="1244600" indent="-249238" algn="l" defTabSz="995363" rtl="0" eaLnBrk="0" fontAlgn="base" hangingPunct="0">
        <a:spcBef>
          <a:spcPct val="20000"/>
        </a:spcBef>
        <a:spcAft>
          <a:spcPct val="0"/>
        </a:spcAft>
        <a:buChar char="•"/>
        <a:defRPr sz="2600">
          <a:solidFill>
            <a:schemeClr val="tx1"/>
          </a:solidFill>
          <a:latin typeface="+mn-lt"/>
        </a:defRPr>
      </a:lvl3pPr>
      <a:lvl4pPr marL="1743075" indent="-249238" algn="l" defTabSz="995363" rtl="0" eaLnBrk="0" fontAlgn="base" hangingPunct="0">
        <a:spcBef>
          <a:spcPct val="20000"/>
        </a:spcBef>
        <a:spcAft>
          <a:spcPct val="0"/>
        </a:spcAft>
        <a:buChar char="–"/>
        <a:defRPr sz="2200">
          <a:solidFill>
            <a:schemeClr val="tx1"/>
          </a:solidFill>
          <a:latin typeface="+mn-lt"/>
        </a:defRPr>
      </a:lvl4pPr>
      <a:lvl5pPr marL="2239963" indent="-249238" algn="l" defTabSz="995363" rtl="0" eaLnBrk="0" fontAlgn="base" hangingPunct="0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5" name="Text Box 3">
            <a:extLst>
              <a:ext uri="{FF2B5EF4-FFF2-40B4-BE49-F238E27FC236}">
                <a16:creationId xmlns:a16="http://schemas.microsoft.com/office/drawing/2014/main" id="{D211465B-D96E-464B-9254-5E00A5AA413A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522288" y="1763713"/>
            <a:ext cx="1800225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9966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562" tIns="49782" rIns="99562" bIns="49782"/>
          <a:lstStyle>
            <a:lvl1pPr defTabSz="995363">
              <a:defRPr sz="1100" b="1">
                <a:solidFill>
                  <a:schemeClr val="tx1"/>
                </a:solidFill>
                <a:latin typeface="Sodexho" pitchFamily="2" charset="0"/>
              </a:defRPr>
            </a:lvl1pPr>
            <a:lvl2pPr marL="809625" indent="-311150" defTabSz="995363">
              <a:defRPr sz="1100" b="1">
                <a:solidFill>
                  <a:schemeClr val="tx1"/>
                </a:solidFill>
                <a:latin typeface="Sodexho" pitchFamily="2" charset="0"/>
              </a:defRPr>
            </a:lvl2pPr>
            <a:lvl3pPr marL="1244600" indent="-249238" defTabSz="995363">
              <a:defRPr sz="1100" b="1">
                <a:solidFill>
                  <a:schemeClr val="tx1"/>
                </a:solidFill>
                <a:latin typeface="Sodexho" pitchFamily="2" charset="0"/>
              </a:defRPr>
            </a:lvl3pPr>
            <a:lvl4pPr marL="1743075" indent="-249238" defTabSz="995363">
              <a:defRPr sz="1100" b="1">
                <a:solidFill>
                  <a:schemeClr val="tx1"/>
                </a:solidFill>
                <a:latin typeface="Sodexho" pitchFamily="2" charset="0"/>
              </a:defRPr>
            </a:lvl4pPr>
            <a:lvl5pPr marL="2239963" indent="-249238" defTabSz="995363">
              <a:defRPr sz="1100" b="1">
                <a:solidFill>
                  <a:schemeClr val="tx1"/>
                </a:solidFill>
                <a:latin typeface="Sodexho" pitchFamily="2" charset="0"/>
              </a:defRPr>
            </a:lvl5pPr>
            <a:lvl6pPr marL="2697163" indent="-249238" defTabSz="995363" fontAlgn="base">
              <a:spcBef>
                <a:spcPct val="0"/>
              </a:spcBef>
              <a:spcAft>
                <a:spcPct val="0"/>
              </a:spcAft>
              <a:defRPr sz="1100" b="1">
                <a:solidFill>
                  <a:schemeClr val="tx1"/>
                </a:solidFill>
                <a:latin typeface="Sodexho" pitchFamily="2" charset="0"/>
              </a:defRPr>
            </a:lvl6pPr>
            <a:lvl7pPr marL="3154363" indent="-249238" defTabSz="995363" fontAlgn="base">
              <a:spcBef>
                <a:spcPct val="0"/>
              </a:spcBef>
              <a:spcAft>
                <a:spcPct val="0"/>
              </a:spcAft>
              <a:defRPr sz="1100" b="1">
                <a:solidFill>
                  <a:schemeClr val="tx1"/>
                </a:solidFill>
                <a:latin typeface="Sodexho" pitchFamily="2" charset="0"/>
              </a:defRPr>
            </a:lvl7pPr>
            <a:lvl8pPr marL="3611563" indent="-249238" defTabSz="995363" fontAlgn="base">
              <a:spcBef>
                <a:spcPct val="0"/>
              </a:spcBef>
              <a:spcAft>
                <a:spcPct val="0"/>
              </a:spcAft>
              <a:defRPr sz="1100" b="1">
                <a:solidFill>
                  <a:schemeClr val="tx1"/>
                </a:solidFill>
                <a:latin typeface="Sodexho" pitchFamily="2" charset="0"/>
              </a:defRPr>
            </a:lvl8pPr>
            <a:lvl9pPr marL="4068763" indent="-249238" defTabSz="995363" fontAlgn="base">
              <a:spcBef>
                <a:spcPct val="0"/>
              </a:spcBef>
              <a:spcAft>
                <a:spcPct val="0"/>
              </a:spcAft>
              <a:defRPr sz="1100" b="1">
                <a:solidFill>
                  <a:schemeClr val="tx1"/>
                </a:solidFill>
                <a:latin typeface="Sodexho" pitchFamily="2" charset="0"/>
              </a:defRPr>
            </a:lvl9pPr>
          </a:lstStyle>
          <a:p>
            <a:pPr eaLnBrk="1" hangingPunct="1">
              <a:defRPr/>
            </a:pPr>
            <a:r>
              <a:rPr lang="fr-FR" sz="1500" dirty="0">
                <a:solidFill>
                  <a:srgbClr val="FFFFFF"/>
                </a:solidFill>
                <a:latin typeface="Century Gothic" pitchFamily="34" charset="0"/>
              </a:rPr>
              <a:t>Lundi</a:t>
            </a:r>
          </a:p>
        </p:txBody>
      </p:sp>
      <p:sp>
        <p:nvSpPr>
          <p:cNvPr id="1027" name="AutoShape 25">
            <a:extLst>
              <a:ext uri="{FF2B5EF4-FFF2-40B4-BE49-F238E27FC236}">
                <a16:creationId xmlns:a16="http://schemas.microsoft.com/office/drawing/2014/main" id="{3BAAED8B-365F-4C3E-8C46-8A7E09BE2E7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6354763" y="1331913"/>
            <a:ext cx="1943100" cy="503237"/>
          </a:xfrm>
          <a:prstGeom prst="roundRect">
            <a:avLst>
              <a:gd name="adj" fmla="val 16667"/>
            </a:avLst>
          </a:prstGeom>
          <a:solidFill>
            <a:schemeClr val="folHlink"/>
          </a:solidFill>
          <a:ln w="2857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1000" b="1">
                <a:solidFill>
                  <a:schemeClr val="tx1"/>
                </a:solidFill>
                <a:latin typeface="Sodexho" pitchFamily="2" charset="0"/>
              </a:defRPr>
            </a:lvl1pPr>
            <a:lvl2pPr marL="742950" indent="-285750" eaLnBrk="0" hangingPunct="0">
              <a:defRPr sz="1000" b="1">
                <a:solidFill>
                  <a:schemeClr val="tx1"/>
                </a:solidFill>
                <a:latin typeface="Sodexho" pitchFamily="2" charset="0"/>
              </a:defRPr>
            </a:lvl2pPr>
            <a:lvl3pPr marL="1143000" indent="-228600" eaLnBrk="0" hangingPunct="0">
              <a:defRPr sz="1000" b="1">
                <a:solidFill>
                  <a:schemeClr val="tx1"/>
                </a:solidFill>
                <a:latin typeface="Sodexho" pitchFamily="2" charset="0"/>
              </a:defRPr>
            </a:lvl3pPr>
            <a:lvl4pPr marL="1600200" indent="-228600" eaLnBrk="0" hangingPunct="0">
              <a:defRPr sz="1000" b="1">
                <a:solidFill>
                  <a:schemeClr val="tx1"/>
                </a:solidFill>
                <a:latin typeface="Sodexho" pitchFamily="2" charset="0"/>
              </a:defRPr>
            </a:lvl4pPr>
            <a:lvl5pPr marL="2057400" indent="-228600" eaLnBrk="0" hangingPunct="0">
              <a:defRPr sz="1000" b="1">
                <a:solidFill>
                  <a:schemeClr val="tx1"/>
                </a:solidFill>
                <a:latin typeface="Sodexho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itchFamily="2" charset="0"/>
              </a:defRPr>
            </a:lvl9pPr>
          </a:lstStyle>
          <a:p>
            <a:pPr eaLnBrk="1" hangingPunct="1">
              <a:defRPr/>
            </a:pPr>
            <a:endParaRPr lang="fr-FR" altLang="fr-FR" dirty="0">
              <a:solidFill>
                <a:srgbClr val="000000"/>
              </a:solidFill>
            </a:endParaRPr>
          </a:p>
        </p:txBody>
      </p:sp>
      <p:sp>
        <p:nvSpPr>
          <p:cNvPr id="1028" name="AutoShape 26">
            <a:extLst>
              <a:ext uri="{FF2B5EF4-FFF2-40B4-BE49-F238E27FC236}">
                <a16:creationId xmlns:a16="http://schemas.microsoft.com/office/drawing/2014/main" id="{7C0DAB4E-8643-4868-AC30-3DF864F20E3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2466975" y="1331913"/>
            <a:ext cx="1943100" cy="503237"/>
          </a:xfrm>
          <a:prstGeom prst="roundRect">
            <a:avLst>
              <a:gd name="adj" fmla="val 16667"/>
            </a:avLst>
          </a:prstGeom>
          <a:solidFill>
            <a:schemeClr val="folHlink"/>
          </a:solidFill>
          <a:ln w="2857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1000" b="1">
                <a:solidFill>
                  <a:schemeClr val="tx1"/>
                </a:solidFill>
                <a:latin typeface="Sodexho" pitchFamily="2" charset="0"/>
              </a:defRPr>
            </a:lvl1pPr>
            <a:lvl2pPr marL="742950" indent="-285750" eaLnBrk="0" hangingPunct="0">
              <a:defRPr sz="1000" b="1">
                <a:solidFill>
                  <a:schemeClr val="tx1"/>
                </a:solidFill>
                <a:latin typeface="Sodexho" pitchFamily="2" charset="0"/>
              </a:defRPr>
            </a:lvl2pPr>
            <a:lvl3pPr marL="1143000" indent="-228600" eaLnBrk="0" hangingPunct="0">
              <a:defRPr sz="1000" b="1">
                <a:solidFill>
                  <a:schemeClr val="tx1"/>
                </a:solidFill>
                <a:latin typeface="Sodexho" pitchFamily="2" charset="0"/>
              </a:defRPr>
            </a:lvl3pPr>
            <a:lvl4pPr marL="1600200" indent="-228600" eaLnBrk="0" hangingPunct="0">
              <a:defRPr sz="1000" b="1">
                <a:solidFill>
                  <a:schemeClr val="tx1"/>
                </a:solidFill>
                <a:latin typeface="Sodexho" pitchFamily="2" charset="0"/>
              </a:defRPr>
            </a:lvl4pPr>
            <a:lvl5pPr marL="2057400" indent="-228600" eaLnBrk="0" hangingPunct="0">
              <a:defRPr sz="1000" b="1">
                <a:solidFill>
                  <a:schemeClr val="tx1"/>
                </a:solidFill>
                <a:latin typeface="Sodexho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itchFamily="2" charset="0"/>
              </a:defRPr>
            </a:lvl9pPr>
          </a:lstStyle>
          <a:p>
            <a:pPr eaLnBrk="1" hangingPunct="1">
              <a:defRPr/>
            </a:pPr>
            <a:endParaRPr lang="fr-FR" altLang="fr-FR" dirty="0">
              <a:solidFill>
                <a:srgbClr val="000000"/>
              </a:solidFill>
            </a:endParaRPr>
          </a:p>
        </p:txBody>
      </p:sp>
      <p:sp>
        <p:nvSpPr>
          <p:cNvPr id="1029" name="AutoShape 28">
            <a:extLst>
              <a:ext uri="{FF2B5EF4-FFF2-40B4-BE49-F238E27FC236}">
                <a16:creationId xmlns:a16="http://schemas.microsoft.com/office/drawing/2014/main" id="{B1C8CAB7-94D2-401C-B585-560B22D3CF3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410075" y="1331913"/>
            <a:ext cx="1943100" cy="503237"/>
          </a:xfrm>
          <a:prstGeom prst="roundRect">
            <a:avLst>
              <a:gd name="adj" fmla="val 16667"/>
            </a:avLst>
          </a:prstGeom>
          <a:solidFill>
            <a:schemeClr val="folHlink"/>
          </a:solidFill>
          <a:ln w="2857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1000" b="1">
                <a:solidFill>
                  <a:schemeClr val="tx1"/>
                </a:solidFill>
                <a:latin typeface="Sodexho" pitchFamily="2" charset="0"/>
              </a:defRPr>
            </a:lvl1pPr>
            <a:lvl2pPr marL="742950" indent="-285750" eaLnBrk="0" hangingPunct="0">
              <a:defRPr sz="1000" b="1">
                <a:solidFill>
                  <a:schemeClr val="tx1"/>
                </a:solidFill>
                <a:latin typeface="Sodexho" pitchFamily="2" charset="0"/>
              </a:defRPr>
            </a:lvl2pPr>
            <a:lvl3pPr marL="1143000" indent="-228600" eaLnBrk="0" hangingPunct="0">
              <a:defRPr sz="1000" b="1">
                <a:solidFill>
                  <a:schemeClr val="tx1"/>
                </a:solidFill>
                <a:latin typeface="Sodexho" pitchFamily="2" charset="0"/>
              </a:defRPr>
            </a:lvl3pPr>
            <a:lvl4pPr marL="1600200" indent="-228600" eaLnBrk="0" hangingPunct="0">
              <a:defRPr sz="1000" b="1">
                <a:solidFill>
                  <a:schemeClr val="tx1"/>
                </a:solidFill>
                <a:latin typeface="Sodexho" pitchFamily="2" charset="0"/>
              </a:defRPr>
            </a:lvl4pPr>
            <a:lvl5pPr marL="2057400" indent="-228600" eaLnBrk="0" hangingPunct="0">
              <a:defRPr sz="1000" b="1">
                <a:solidFill>
                  <a:schemeClr val="tx1"/>
                </a:solidFill>
                <a:latin typeface="Sodexho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itchFamily="2" charset="0"/>
              </a:defRPr>
            </a:lvl9pPr>
          </a:lstStyle>
          <a:p>
            <a:pPr eaLnBrk="1" hangingPunct="1">
              <a:defRPr/>
            </a:pPr>
            <a:endParaRPr lang="fr-FR" altLang="fr-FR" dirty="0">
              <a:solidFill>
                <a:srgbClr val="000000"/>
              </a:solidFill>
            </a:endParaRPr>
          </a:p>
        </p:txBody>
      </p:sp>
      <p:sp>
        <p:nvSpPr>
          <p:cNvPr id="151556" name="Text Box 4">
            <a:extLst>
              <a:ext uri="{FF2B5EF4-FFF2-40B4-BE49-F238E27FC236}">
                <a16:creationId xmlns:a16="http://schemas.microsoft.com/office/drawing/2014/main" id="{1B157751-63B7-4D41-BBCE-7189BE5ACDF7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4483100" y="1331913"/>
            <a:ext cx="1800225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33CCCC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562" tIns="49782" rIns="99562" bIns="49782"/>
          <a:lstStyle>
            <a:lvl1pPr defTabSz="995363">
              <a:defRPr sz="1100" b="1">
                <a:solidFill>
                  <a:schemeClr val="tx1"/>
                </a:solidFill>
                <a:latin typeface="Sodexho" pitchFamily="2" charset="0"/>
              </a:defRPr>
            </a:lvl1pPr>
            <a:lvl2pPr marL="809625" indent="-311150" defTabSz="995363">
              <a:defRPr sz="1100" b="1">
                <a:solidFill>
                  <a:schemeClr val="tx1"/>
                </a:solidFill>
                <a:latin typeface="Sodexho" pitchFamily="2" charset="0"/>
              </a:defRPr>
            </a:lvl2pPr>
            <a:lvl3pPr marL="1244600" indent="-249238" defTabSz="995363">
              <a:defRPr sz="1100" b="1">
                <a:solidFill>
                  <a:schemeClr val="tx1"/>
                </a:solidFill>
                <a:latin typeface="Sodexho" pitchFamily="2" charset="0"/>
              </a:defRPr>
            </a:lvl3pPr>
            <a:lvl4pPr marL="1743075" indent="-249238" defTabSz="995363">
              <a:defRPr sz="1100" b="1">
                <a:solidFill>
                  <a:schemeClr val="tx1"/>
                </a:solidFill>
                <a:latin typeface="Sodexho" pitchFamily="2" charset="0"/>
              </a:defRPr>
            </a:lvl4pPr>
            <a:lvl5pPr marL="2239963" indent="-249238" defTabSz="995363">
              <a:defRPr sz="1100" b="1">
                <a:solidFill>
                  <a:schemeClr val="tx1"/>
                </a:solidFill>
                <a:latin typeface="Sodexho" pitchFamily="2" charset="0"/>
              </a:defRPr>
            </a:lvl5pPr>
            <a:lvl6pPr marL="2697163" indent="-249238" defTabSz="995363" fontAlgn="base">
              <a:spcBef>
                <a:spcPct val="0"/>
              </a:spcBef>
              <a:spcAft>
                <a:spcPct val="0"/>
              </a:spcAft>
              <a:defRPr sz="1100" b="1">
                <a:solidFill>
                  <a:schemeClr val="tx1"/>
                </a:solidFill>
                <a:latin typeface="Sodexho" pitchFamily="2" charset="0"/>
              </a:defRPr>
            </a:lvl6pPr>
            <a:lvl7pPr marL="3154363" indent="-249238" defTabSz="995363" fontAlgn="base">
              <a:spcBef>
                <a:spcPct val="0"/>
              </a:spcBef>
              <a:spcAft>
                <a:spcPct val="0"/>
              </a:spcAft>
              <a:defRPr sz="1100" b="1">
                <a:solidFill>
                  <a:schemeClr val="tx1"/>
                </a:solidFill>
                <a:latin typeface="Sodexho" pitchFamily="2" charset="0"/>
              </a:defRPr>
            </a:lvl7pPr>
            <a:lvl8pPr marL="3611563" indent="-249238" defTabSz="995363" fontAlgn="base">
              <a:spcBef>
                <a:spcPct val="0"/>
              </a:spcBef>
              <a:spcAft>
                <a:spcPct val="0"/>
              </a:spcAft>
              <a:defRPr sz="1100" b="1">
                <a:solidFill>
                  <a:schemeClr val="tx1"/>
                </a:solidFill>
                <a:latin typeface="Sodexho" pitchFamily="2" charset="0"/>
              </a:defRPr>
            </a:lvl8pPr>
            <a:lvl9pPr marL="4068763" indent="-249238" defTabSz="995363" fontAlgn="base">
              <a:spcBef>
                <a:spcPct val="0"/>
              </a:spcBef>
              <a:spcAft>
                <a:spcPct val="0"/>
              </a:spcAft>
              <a:defRPr sz="1100" b="1">
                <a:solidFill>
                  <a:schemeClr val="tx1"/>
                </a:solidFill>
                <a:latin typeface="Sodexho" pitchFamily="2" charset="0"/>
              </a:defRPr>
            </a:lvl9pPr>
          </a:lstStyle>
          <a:p>
            <a:pPr eaLnBrk="1" hangingPunct="1">
              <a:defRPr/>
            </a:pPr>
            <a:r>
              <a:rPr lang="fr-FR" sz="1500" dirty="0">
                <a:solidFill>
                  <a:srgbClr val="FFFFFF"/>
                </a:solidFill>
                <a:latin typeface="Century Gothic" pitchFamily="34" charset="0"/>
              </a:rPr>
              <a:t>Mercredi</a:t>
            </a:r>
          </a:p>
        </p:txBody>
      </p:sp>
      <p:sp>
        <p:nvSpPr>
          <p:cNvPr id="151557" name="Text Box 5">
            <a:extLst>
              <a:ext uri="{FF2B5EF4-FFF2-40B4-BE49-F238E27FC236}">
                <a16:creationId xmlns:a16="http://schemas.microsoft.com/office/drawing/2014/main" id="{19B0533C-7115-4F3A-A8CB-2AD8532606D2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2538413" y="1331913"/>
            <a:ext cx="1800225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9966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9966"/>
                </a:solidFill>
                <a:miter lim="800000"/>
                <a:headEnd/>
                <a:tailEnd/>
              </a14:hiddenLine>
            </a:ext>
          </a:extLst>
        </p:spPr>
        <p:txBody>
          <a:bodyPr lIns="99562" tIns="49782" rIns="99562" bIns="49782"/>
          <a:lstStyle>
            <a:lvl1pPr defTabSz="995363">
              <a:defRPr sz="1100" b="1">
                <a:solidFill>
                  <a:schemeClr val="tx1"/>
                </a:solidFill>
                <a:latin typeface="Sodexho" pitchFamily="2" charset="0"/>
              </a:defRPr>
            </a:lvl1pPr>
            <a:lvl2pPr marL="809625" indent="-311150" defTabSz="995363">
              <a:defRPr sz="1100" b="1">
                <a:solidFill>
                  <a:schemeClr val="tx1"/>
                </a:solidFill>
                <a:latin typeface="Sodexho" pitchFamily="2" charset="0"/>
              </a:defRPr>
            </a:lvl2pPr>
            <a:lvl3pPr marL="1244600" indent="-249238" defTabSz="995363">
              <a:defRPr sz="1100" b="1">
                <a:solidFill>
                  <a:schemeClr val="tx1"/>
                </a:solidFill>
                <a:latin typeface="Sodexho" pitchFamily="2" charset="0"/>
              </a:defRPr>
            </a:lvl3pPr>
            <a:lvl4pPr marL="1743075" indent="-249238" defTabSz="995363">
              <a:defRPr sz="1100" b="1">
                <a:solidFill>
                  <a:schemeClr val="tx1"/>
                </a:solidFill>
                <a:latin typeface="Sodexho" pitchFamily="2" charset="0"/>
              </a:defRPr>
            </a:lvl4pPr>
            <a:lvl5pPr marL="2239963" indent="-249238" defTabSz="995363">
              <a:defRPr sz="1100" b="1">
                <a:solidFill>
                  <a:schemeClr val="tx1"/>
                </a:solidFill>
                <a:latin typeface="Sodexho" pitchFamily="2" charset="0"/>
              </a:defRPr>
            </a:lvl5pPr>
            <a:lvl6pPr marL="2697163" indent="-249238" defTabSz="995363" fontAlgn="base">
              <a:spcBef>
                <a:spcPct val="0"/>
              </a:spcBef>
              <a:spcAft>
                <a:spcPct val="0"/>
              </a:spcAft>
              <a:defRPr sz="1100" b="1">
                <a:solidFill>
                  <a:schemeClr val="tx1"/>
                </a:solidFill>
                <a:latin typeface="Sodexho" pitchFamily="2" charset="0"/>
              </a:defRPr>
            </a:lvl6pPr>
            <a:lvl7pPr marL="3154363" indent="-249238" defTabSz="995363" fontAlgn="base">
              <a:spcBef>
                <a:spcPct val="0"/>
              </a:spcBef>
              <a:spcAft>
                <a:spcPct val="0"/>
              </a:spcAft>
              <a:defRPr sz="1100" b="1">
                <a:solidFill>
                  <a:schemeClr val="tx1"/>
                </a:solidFill>
                <a:latin typeface="Sodexho" pitchFamily="2" charset="0"/>
              </a:defRPr>
            </a:lvl7pPr>
            <a:lvl8pPr marL="3611563" indent="-249238" defTabSz="995363" fontAlgn="base">
              <a:spcBef>
                <a:spcPct val="0"/>
              </a:spcBef>
              <a:spcAft>
                <a:spcPct val="0"/>
              </a:spcAft>
              <a:defRPr sz="1100" b="1">
                <a:solidFill>
                  <a:schemeClr val="tx1"/>
                </a:solidFill>
                <a:latin typeface="Sodexho" pitchFamily="2" charset="0"/>
              </a:defRPr>
            </a:lvl8pPr>
            <a:lvl9pPr marL="4068763" indent="-249238" defTabSz="995363" fontAlgn="base">
              <a:spcBef>
                <a:spcPct val="0"/>
              </a:spcBef>
              <a:spcAft>
                <a:spcPct val="0"/>
              </a:spcAft>
              <a:defRPr sz="1100" b="1">
                <a:solidFill>
                  <a:schemeClr val="tx1"/>
                </a:solidFill>
                <a:latin typeface="Sodexho" pitchFamily="2" charset="0"/>
              </a:defRPr>
            </a:lvl9pPr>
          </a:lstStyle>
          <a:p>
            <a:pPr eaLnBrk="1" hangingPunct="1">
              <a:defRPr/>
            </a:pPr>
            <a:r>
              <a:rPr lang="fr-FR" sz="1500" dirty="0">
                <a:solidFill>
                  <a:srgbClr val="FFFFFF"/>
                </a:solidFill>
                <a:latin typeface="Century Gothic" pitchFamily="34" charset="0"/>
              </a:rPr>
              <a:t>Mardi</a:t>
            </a:r>
          </a:p>
        </p:txBody>
      </p:sp>
      <p:sp>
        <p:nvSpPr>
          <p:cNvPr id="151558" name="Text Box 6">
            <a:extLst>
              <a:ext uri="{FF2B5EF4-FFF2-40B4-BE49-F238E27FC236}">
                <a16:creationId xmlns:a16="http://schemas.microsoft.com/office/drawing/2014/main" id="{A1214E1B-4CF5-41C4-B1F0-C51A44BA395B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6426200" y="1331913"/>
            <a:ext cx="1800225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562" tIns="49782" rIns="99562" bIns="49782"/>
          <a:lstStyle>
            <a:lvl1pPr defTabSz="995363">
              <a:defRPr sz="1100" b="1">
                <a:solidFill>
                  <a:schemeClr val="tx1"/>
                </a:solidFill>
                <a:latin typeface="Sodexho" pitchFamily="2" charset="0"/>
              </a:defRPr>
            </a:lvl1pPr>
            <a:lvl2pPr marL="809625" indent="-311150" defTabSz="995363">
              <a:defRPr sz="1100" b="1">
                <a:solidFill>
                  <a:schemeClr val="tx1"/>
                </a:solidFill>
                <a:latin typeface="Sodexho" pitchFamily="2" charset="0"/>
              </a:defRPr>
            </a:lvl2pPr>
            <a:lvl3pPr marL="1244600" indent="-249238" defTabSz="995363">
              <a:defRPr sz="1100" b="1">
                <a:solidFill>
                  <a:schemeClr val="tx1"/>
                </a:solidFill>
                <a:latin typeface="Sodexho" pitchFamily="2" charset="0"/>
              </a:defRPr>
            </a:lvl3pPr>
            <a:lvl4pPr marL="1743075" indent="-249238" defTabSz="995363">
              <a:defRPr sz="1100" b="1">
                <a:solidFill>
                  <a:schemeClr val="tx1"/>
                </a:solidFill>
                <a:latin typeface="Sodexho" pitchFamily="2" charset="0"/>
              </a:defRPr>
            </a:lvl4pPr>
            <a:lvl5pPr marL="2239963" indent="-249238" defTabSz="995363">
              <a:defRPr sz="1100" b="1">
                <a:solidFill>
                  <a:schemeClr val="tx1"/>
                </a:solidFill>
                <a:latin typeface="Sodexho" pitchFamily="2" charset="0"/>
              </a:defRPr>
            </a:lvl5pPr>
            <a:lvl6pPr marL="2697163" indent="-249238" defTabSz="995363" fontAlgn="base">
              <a:spcBef>
                <a:spcPct val="0"/>
              </a:spcBef>
              <a:spcAft>
                <a:spcPct val="0"/>
              </a:spcAft>
              <a:defRPr sz="1100" b="1">
                <a:solidFill>
                  <a:schemeClr val="tx1"/>
                </a:solidFill>
                <a:latin typeface="Sodexho" pitchFamily="2" charset="0"/>
              </a:defRPr>
            </a:lvl6pPr>
            <a:lvl7pPr marL="3154363" indent="-249238" defTabSz="995363" fontAlgn="base">
              <a:spcBef>
                <a:spcPct val="0"/>
              </a:spcBef>
              <a:spcAft>
                <a:spcPct val="0"/>
              </a:spcAft>
              <a:defRPr sz="1100" b="1">
                <a:solidFill>
                  <a:schemeClr val="tx1"/>
                </a:solidFill>
                <a:latin typeface="Sodexho" pitchFamily="2" charset="0"/>
              </a:defRPr>
            </a:lvl7pPr>
            <a:lvl8pPr marL="3611563" indent="-249238" defTabSz="995363" fontAlgn="base">
              <a:spcBef>
                <a:spcPct val="0"/>
              </a:spcBef>
              <a:spcAft>
                <a:spcPct val="0"/>
              </a:spcAft>
              <a:defRPr sz="1100" b="1">
                <a:solidFill>
                  <a:schemeClr val="tx1"/>
                </a:solidFill>
                <a:latin typeface="Sodexho" pitchFamily="2" charset="0"/>
              </a:defRPr>
            </a:lvl8pPr>
            <a:lvl9pPr marL="4068763" indent="-249238" defTabSz="995363" fontAlgn="base">
              <a:spcBef>
                <a:spcPct val="0"/>
              </a:spcBef>
              <a:spcAft>
                <a:spcPct val="0"/>
              </a:spcAft>
              <a:defRPr sz="1100" b="1">
                <a:solidFill>
                  <a:schemeClr val="tx1"/>
                </a:solidFill>
                <a:latin typeface="Sodexho" pitchFamily="2" charset="0"/>
              </a:defRPr>
            </a:lvl9pPr>
          </a:lstStyle>
          <a:p>
            <a:pPr eaLnBrk="1" hangingPunct="1">
              <a:defRPr/>
            </a:pPr>
            <a:r>
              <a:rPr lang="fr-FR" sz="1500" dirty="0">
                <a:solidFill>
                  <a:srgbClr val="FFFFFF"/>
                </a:solidFill>
                <a:latin typeface="Century Gothic" pitchFamily="34" charset="0"/>
              </a:rPr>
              <a:t>Jeudi</a:t>
            </a:r>
          </a:p>
        </p:txBody>
      </p:sp>
      <p:sp>
        <p:nvSpPr>
          <p:cNvPr id="2059" name="Line 81">
            <a:extLst>
              <a:ext uri="{FF2B5EF4-FFF2-40B4-BE49-F238E27FC236}">
                <a16:creationId xmlns:a16="http://schemas.microsoft.com/office/drawing/2014/main" id="{5F77D140-F549-4AE2-A433-46F256DFC1C9}"/>
              </a:ext>
            </a:extLst>
          </p:cNvPr>
          <p:cNvSpPr>
            <a:spLocks noChangeShapeType="1"/>
          </p:cNvSpPr>
          <p:nvPr userDrawn="1"/>
        </p:nvSpPr>
        <p:spPr bwMode="auto">
          <a:xfrm flipH="1">
            <a:off x="593725" y="971550"/>
            <a:ext cx="7632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1037" name="AutoShape 104">
            <a:extLst>
              <a:ext uri="{FF2B5EF4-FFF2-40B4-BE49-F238E27FC236}">
                <a16:creationId xmlns:a16="http://schemas.microsoft.com/office/drawing/2014/main" id="{C633A766-0765-4EA6-8F26-F72C9E2DC1D4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522288" y="1331913"/>
            <a:ext cx="1944687" cy="503237"/>
          </a:xfrm>
          <a:prstGeom prst="roundRect">
            <a:avLst>
              <a:gd name="adj" fmla="val 16667"/>
            </a:avLst>
          </a:prstGeom>
          <a:solidFill>
            <a:schemeClr val="folHlink"/>
          </a:solidFill>
          <a:ln w="2857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1000" b="1">
                <a:solidFill>
                  <a:schemeClr val="tx1"/>
                </a:solidFill>
                <a:latin typeface="Sodexho" pitchFamily="2" charset="0"/>
              </a:defRPr>
            </a:lvl1pPr>
            <a:lvl2pPr marL="742950" indent="-285750" eaLnBrk="0" hangingPunct="0">
              <a:defRPr sz="1000" b="1">
                <a:solidFill>
                  <a:schemeClr val="tx1"/>
                </a:solidFill>
                <a:latin typeface="Sodexho" pitchFamily="2" charset="0"/>
              </a:defRPr>
            </a:lvl2pPr>
            <a:lvl3pPr marL="1143000" indent="-228600" eaLnBrk="0" hangingPunct="0">
              <a:defRPr sz="1000" b="1">
                <a:solidFill>
                  <a:schemeClr val="tx1"/>
                </a:solidFill>
                <a:latin typeface="Sodexho" pitchFamily="2" charset="0"/>
              </a:defRPr>
            </a:lvl3pPr>
            <a:lvl4pPr marL="1600200" indent="-228600" eaLnBrk="0" hangingPunct="0">
              <a:defRPr sz="1000" b="1">
                <a:solidFill>
                  <a:schemeClr val="tx1"/>
                </a:solidFill>
                <a:latin typeface="Sodexho" pitchFamily="2" charset="0"/>
              </a:defRPr>
            </a:lvl4pPr>
            <a:lvl5pPr marL="2057400" indent="-228600" eaLnBrk="0" hangingPunct="0">
              <a:defRPr sz="1000" b="1">
                <a:solidFill>
                  <a:schemeClr val="tx1"/>
                </a:solidFill>
                <a:latin typeface="Sodexho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itchFamily="2" charset="0"/>
              </a:defRPr>
            </a:lvl9pPr>
          </a:lstStyle>
          <a:p>
            <a:pPr eaLnBrk="1" hangingPunct="1">
              <a:defRPr/>
            </a:pPr>
            <a:endParaRPr lang="fr-FR" altLang="fr-FR" dirty="0">
              <a:solidFill>
                <a:srgbClr val="000000"/>
              </a:solidFill>
            </a:endParaRPr>
          </a:p>
        </p:txBody>
      </p:sp>
      <p:sp>
        <p:nvSpPr>
          <p:cNvPr id="2" name="Text Box 4">
            <a:extLst>
              <a:ext uri="{FF2B5EF4-FFF2-40B4-BE49-F238E27FC236}">
                <a16:creationId xmlns:a16="http://schemas.microsoft.com/office/drawing/2014/main" id="{FAD3EF3F-1763-42DE-887A-790FA575CA1C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593725" y="1331913"/>
            <a:ext cx="1800225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33CCCC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562" tIns="49782" rIns="99562" bIns="49782"/>
          <a:lstStyle>
            <a:lvl1pPr defTabSz="995363">
              <a:defRPr sz="1100" b="1">
                <a:solidFill>
                  <a:schemeClr val="tx1"/>
                </a:solidFill>
                <a:latin typeface="Sodexho" pitchFamily="2" charset="0"/>
              </a:defRPr>
            </a:lvl1pPr>
            <a:lvl2pPr marL="809625" indent="-311150" defTabSz="995363">
              <a:defRPr sz="1100" b="1">
                <a:solidFill>
                  <a:schemeClr val="tx1"/>
                </a:solidFill>
                <a:latin typeface="Sodexho" pitchFamily="2" charset="0"/>
              </a:defRPr>
            </a:lvl2pPr>
            <a:lvl3pPr marL="1244600" indent="-249238" defTabSz="995363">
              <a:defRPr sz="1100" b="1">
                <a:solidFill>
                  <a:schemeClr val="tx1"/>
                </a:solidFill>
                <a:latin typeface="Sodexho" pitchFamily="2" charset="0"/>
              </a:defRPr>
            </a:lvl3pPr>
            <a:lvl4pPr marL="1743075" indent="-249238" defTabSz="995363">
              <a:defRPr sz="1100" b="1">
                <a:solidFill>
                  <a:schemeClr val="tx1"/>
                </a:solidFill>
                <a:latin typeface="Sodexho" pitchFamily="2" charset="0"/>
              </a:defRPr>
            </a:lvl4pPr>
            <a:lvl5pPr marL="2239963" indent="-249238" defTabSz="995363">
              <a:defRPr sz="1100" b="1">
                <a:solidFill>
                  <a:schemeClr val="tx1"/>
                </a:solidFill>
                <a:latin typeface="Sodexho" pitchFamily="2" charset="0"/>
              </a:defRPr>
            </a:lvl5pPr>
            <a:lvl6pPr marL="2697163" indent="-249238" defTabSz="995363" fontAlgn="base">
              <a:spcBef>
                <a:spcPct val="0"/>
              </a:spcBef>
              <a:spcAft>
                <a:spcPct val="0"/>
              </a:spcAft>
              <a:defRPr sz="1100" b="1">
                <a:solidFill>
                  <a:schemeClr val="tx1"/>
                </a:solidFill>
                <a:latin typeface="Sodexho" pitchFamily="2" charset="0"/>
              </a:defRPr>
            </a:lvl6pPr>
            <a:lvl7pPr marL="3154363" indent="-249238" defTabSz="995363" fontAlgn="base">
              <a:spcBef>
                <a:spcPct val="0"/>
              </a:spcBef>
              <a:spcAft>
                <a:spcPct val="0"/>
              </a:spcAft>
              <a:defRPr sz="1100" b="1">
                <a:solidFill>
                  <a:schemeClr val="tx1"/>
                </a:solidFill>
                <a:latin typeface="Sodexho" pitchFamily="2" charset="0"/>
              </a:defRPr>
            </a:lvl7pPr>
            <a:lvl8pPr marL="3611563" indent="-249238" defTabSz="995363" fontAlgn="base">
              <a:spcBef>
                <a:spcPct val="0"/>
              </a:spcBef>
              <a:spcAft>
                <a:spcPct val="0"/>
              </a:spcAft>
              <a:defRPr sz="1100" b="1">
                <a:solidFill>
                  <a:schemeClr val="tx1"/>
                </a:solidFill>
                <a:latin typeface="Sodexho" pitchFamily="2" charset="0"/>
              </a:defRPr>
            </a:lvl8pPr>
            <a:lvl9pPr marL="4068763" indent="-249238" defTabSz="995363" fontAlgn="base">
              <a:spcBef>
                <a:spcPct val="0"/>
              </a:spcBef>
              <a:spcAft>
                <a:spcPct val="0"/>
              </a:spcAft>
              <a:defRPr sz="1100" b="1">
                <a:solidFill>
                  <a:schemeClr val="tx1"/>
                </a:solidFill>
                <a:latin typeface="Sodexho" pitchFamily="2" charset="0"/>
              </a:defRPr>
            </a:lvl9pPr>
          </a:lstStyle>
          <a:p>
            <a:pPr eaLnBrk="1" hangingPunct="1">
              <a:defRPr/>
            </a:pPr>
            <a:r>
              <a:rPr lang="fr-FR" sz="1500" dirty="0">
                <a:solidFill>
                  <a:srgbClr val="FFFFFF"/>
                </a:solidFill>
                <a:latin typeface="Century Gothic" pitchFamily="34" charset="0"/>
              </a:rPr>
              <a:t>Lundi</a:t>
            </a:r>
          </a:p>
        </p:txBody>
      </p:sp>
      <p:sp>
        <p:nvSpPr>
          <p:cNvPr id="1039" name="AutoShape 107">
            <a:extLst>
              <a:ext uri="{FF2B5EF4-FFF2-40B4-BE49-F238E27FC236}">
                <a16:creationId xmlns:a16="http://schemas.microsoft.com/office/drawing/2014/main" id="{0CCD575D-159A-4AEF-AD1A-8C8CE81D9C64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8299450" y="1331913"/>
            <a:ext cx="1943100" cy="503237"/>
          </a:xfrm>
          <a:prstGeom prst="roundRect">
            <a:avLst>
              <a:gd name="adj" fmla="val 16667"/>
            </a:avLst>
          </a:prstGeom>
          <a:solidFill>
            <a:schemeClr val="folHlink"/>
          </a:solidFill>
          <a:ln w="2857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1000" b="1">
                <a:solidFill>
                  <a:schemeClr val="tx1"/>
                </a:solidFill>
                <a:latin typeface="Sodexho" pitchFamily="2" charset="0"/>
              </a:defRPr>
            </a:lvl1pPr>
            <a:lvl2pPr marL="742950" indent="-285750" eaLnBrk="0" hangingPunct="0">
              <a:defRPr sz="1000" b="1">
                <a:solidFill>
                  <a:schemeClr val="tx1"/>
                </a:solidFill>
                <a:latin typeface="Sodexho" pitchFamily="2" charset="0"/>
              </a:defRPr>
            </a:lvl2pPr>
            <a:lvl3pPr marL="1143000" indent="-228600" eaLnBrk="0" hangingPunct="0">
              <a:defRPr sz="1000" b="1">
                <a:solidFill>
                  <a:schemeClr val="tx1"/>
                </a:solidFill>
                <a:latin typeface="Sodexho" pitchFamily="2" charset="0"/>
              </a:defRPr>
            </a:lvl3pPr>
            <a:lvl4pPr marL="1600200" indent="-228600" eaLnBrk="0" hangingPunct="0">
              <a:defRPr sz="1000" b="1">
                <a:solidFill>
                  <a:schemeClr val="tx1"/>
                </a:solidFill>
                <a:latin typeface="Sodexho" pitchFamily="2" charset="0"/>
              </a:defRPr>
            </a:lvl4pPr>
            <a:lvl5pPr marL="2057400" indent="-228600" eaLnBrk="0" hangingPunct="0">
              <a:defRPr sz="1000" b="1">
                <a:solidFill>
                  <a:schemeClr val="tx1"/>
                </a:solidFill>
                <a:latin typeface="Sodexho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itchFamily="2" charset="0"/>
              </a:defRPr>
            </a:lvl9pPr>
          </a:lstStyle>
          <a:p>
            <a:pPr eaLnBrk="1" hangingPunct="1">
              <a:defRPr/>
            </a:pPr>
            <a:endParaRPr lang="fr-FR" altLang="fr-FR" dirty="0">
              <a:solidFill>
                <a:srgbClr val="000000"/>
              </a:solidFill>
            </a:endParaRPr>
          </a:p>
        </p:txBody>
      </p:sp>
      <p:sp>
        <p:nvSpPr>
          <p:cNvPr id="3" name="Text Box 4">
            <a:extLst>
              <a:ext uri="{FF2B5EF4-FFF2-40B4-BE49-F238E27FC236}">
                <a16:creationId xmlns:a16="http://schemas.microsoft.com/office/drawing/2014/main" id="{344B3510-6238-4C97-9AD9-2188E647BB45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8370888" y="1331913"/>
            <a:ext cx="1800225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33CCCC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562" tIns="49782" rIns="99562" bIns="49782"/>
          <a:lstStyle>
            <a:lvl1pPr defTabSz="995363">
              <a:defRPr sz="1100" b="1">
                <a:solidFill>
                  <a:schemeClr val="tx1"/>
                </a:solidFill>
                <a:latin typeface="Sodexho" pitchFamily="2" charset="0"/>
              </a:defRPr>
            </a:lvl1pPr>
            <a:lvl2pPr marL="809625" indent="-311150" defTabSz="995363">
              <a:defRPr sz="1100" b="1">
                <a:solidFill>
                  <a:schemeClr val="tx1"/>
                </a:solidFill>
                <a:latin typeface="Sodexho" pitchFamily="2" charset="0"/>
              </a:defRPr>
            </a:lvl2pPr>
            <a:lvl3pPr marL="1244600" indent="-249238" defTabSz="995363">
              <a:defRPr sz="1100" b="1">
                <a:solidFill>
                  <a:schemeClr val="tx1"/>
                </a:solidFill>
                <a:latin typeface="Sodexho" pitchFamily="2" charset="0"/>
              </a:defRPr>
            </a:lvl3pPr>
            <a:lvl4pPr marL="1743075" indent="-249238" defTabSz="995363">
              <a:defRPr sz="1100" b="1">
                <a:solidFill>
                  <a:schemeClr val="tx1"/>
                </a:solidFill>
                <a:latin typeface="Sodexho" pitchFamily="2" charset="0"/>
              </a:defRPr>
            </a:lvl4pPr>
            <a:lvl5pPr marL="2239963" indent="-249238" defTabSz="995363">
              <a:defRPr sz="1100" b="1">
                <a:solidFill>
                  <a:schemeClr val="tx1"/>
                </a:solidFill>
                <a:latin typeface="Sodexho" pitchFamily="2" charset="0"/>
              </a:defRPr>
            </a:lvl5pPr>
            <a:lvl6pPr marL="2697163" indent="-249238" defTabSz="995363" fontAlgn="base">
              <a:spcBef>
                <a:spcPct val="0"/>
              </a:spcBef>
              <a:spcAft>
                <a:spcPct val="0"/>
              </a:spcAft>
              <a:defRPr sz="1100" b="1">
                <a:solidFill>
                  <a:schemeClr val="tx1"/>
                </a:solidFill>
                <a:latin typeface="Sodexho" pitchFamily="2" charset="0"/>
              </a:defRPr>
            </a:lvl6pPr>
            <a:lvl7pPr marL="3154363" indent="-249238" defTabSz="995363" fontAlgn="base">
              <a:spcBef>
                <a:spcPct val="0"/>
              </a:spcBef>
              <a:spcAft>
                <a:spcPct val="0"/>
              </a:spcAft>
              <a:defRPr sz="1100" b="1">
                <a:solidFill>
                  <a:schemeClr val="tx1"/>
                </a:solidFill>
                <a:latin typeface="Sodexho" pitchFamily="2" charset="0"/>
              </a:defRPr>
            </a:lvl7pPr>
            <a:lvl8pPr marL="3611563" indent="-249238" defTabSz="995363" fontAlgn="base">
              <a:spcBef>
                <a:spcPct val="0"/>
              </a:spcBef>
              <a:spcAft>
                <a:spcPct val="0"/>
              </a:spcAft>
              <a:defRPr sz="1100" b="1">
                <a:solidFill>
                  <a:schemeClr val="tx1"/>
                </a:solidFill>
                <a:latin typeface="Sodexho" pitchFamily="2" charset="0"/>
              </a:defRPr>
            </a:lvl8pPr>
            <a:lvl9pPr marL="4068763" indent="-249238" defTabSz="995363" fontAlgn="base">
              <a:spcBef>
                <a:spcPct val="0"/>
              </a:spcBef>
              <a:spcAft>
                <a:spcPct val="0"/>
              </a:spcAft>
              <a:defRPr sz="1100" b="1">
                <a:solidFill>
                  <a:schemeClr val="tx1"/>
                </a:solidFill>
                <a:latin typeface="Sodexho" pitchFamily="2" charset="0"/>
              </a:defRPr>
            </a:lvl9pPr>
          </a:lstStyle>
          <a:p>
            <a:pPr eaLnBrk="1" hangingPunct="1">
              <a:defRPr/>
            </a:pPr>
            <a:r>
              <a:rPr lang="fr-FR" sz="1500" dirty="0">
                <a:solidFill>
                  <a:srgbClr val="FFFFFF"/>
                </a:solidFill>
                <a:latin typeface="Century Gothic" pitchFamily="34" charset="0"/>
              </a:rPr>
              <a:t>Vendredi</a:t>
            </a:r>
          </a:p>
        </p:txBody>
      </p:sp>
      <p:cxnSp>
        <p:nvCxnSpPr>
          <p:cNvPr id="2064" name="Connecteur droit 25">
            <a:extLst>
              <a:ext uri="{FF2B5EF4-FFF2-40B4-BE49-F238E27FC236}">
                <a16:creationId xmlns:a16="http://schemas.microsoft.com/office/drawing/2014/main" id="{B7821B64-8B25-4CC5-AD94-2AD5032271F8}"/>
              </a:ext>
            </a:extLst>
          </p:cNvPr>
          <p:cNvCxnSpPr>
            <a:cxnSpLocks noChangeShapeType="1"/>
          </p:cNvCxnSpPr>
          <p:nvPr userDrawn="1"/>
        </p:nvCxnSpPr>
        <p:spPr bwMode="auto">
          <a:xfrm>
            <a:off x="522288" y="1908175"/>
            <a:ext cx="17462" cy="4248150"/>
          </a:xfrm>
          <a:prstGeom prst="line">
            <a:avLst/>
          </a:prstGeom>
          <a:noFill/>
          <a:ln w="9525" algn="ctr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65" name="Connecteur droit 24">
            <a:extLst>
              <a:ext uri="{FF2B5EF4-FFF2-40B4-BE49-F238E27FC236}">
                <a16:creationId xmlns:a16="http://schemas.microsoft.com/office/drawing/2014/main" id="{755E2D3D-FDAF-4CAF-AB09-5FD6A5708406}"/>
              </a:ext>
            </a:extLst>
          </p:cNvPr>
          <p:cNvCxnSpPr>
            <a:cxnSpLocks noChangeShapeType="1"/>
          </p:cNvCxnSpPr>
          <p:nvPr userDrawn="1"/>
        </p:nvCxnSpPr>
        <p:spPr bwMode="auto">
          <a:xfrm>
            <a:off x="10242550" y="1943100"/>
            <a:ext cx="0" cy="4175125"/>
          </a:xfrm>
          <a:prstGeom prst="line">
            <a:avLst/>
          </a:prstGeom>
          <a:noFill/>
          <a:ln w="9525" algn="ctr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43" name="AutoShape 104">
            <a:extLst>
              <a:ext uri="{FF2B5EF4-FFF2-40B4-BE49-F238E27FC236}">
                <a16:creationId xmlns:a16="http://schemas.microsoft.com/office/drawing/2014/main" id="{44A86463-BEE9-47EA-B742-39A22102825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522288" y="1836738"/>
            <a:ext cx="9720262" cy="431800"/>
          </a:xfrm>
          <a:prstGeom prst="roundRect">
            <a:avLst>
              <a:gd name="adj" fmla="val 16667"/>
            </a:avLst>
          </a:prstGeom>
          <a:solidFill>
            <a:srgbClr val="CCFF66"/>
          </a:solidFill>
          <a:ln w="2857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1000" b="1">
                <a:solidFill>
                  <a:schemeClr val="tx1"/>
                </a:solidFill>
                <a:latin typeface="Sodexho" pitchFamily="2" charset="0"/>
              </a:defRPr>
            </a:lvl1pPr>
            <a:lvl2pPr marL="742950" indent="-285750" eaLnBrk="0" hangingPunct="0">
              <a:defRPr sz="1000" b="1">
                <a:solidFill>
                  <a:schemeClr val="tx1"/>
                </a:solidFill>
                <a:latin typeface="Sodexho" pitchFamily="2" charset="0"/>
              </a:defRPr>
            </a:lvl2pPr>
            <a:lvl3pPr marL="1143000" indent="-228600" eaLnBrk="0" hangingPunct="0">
              <a:defRPr sz="1000" b="1">
                <a:solidFill>
                  <a:schemeClr val="tx1"/>
                </a:solidFill>
                <a:latin typeface="Sodexho" pitchFamily="2" charset="0"/>
              </a:defRPr>
            </a:lvl3pPr>
            <a:lvl4pPr marL="1600200" indent="-228600" eaLnBrk="0" hangingPunct="0">
              <a:defRPr sz="1000" b="1">
                <a:solidFill>
                  <a:schemeClr val="tx1"/>
                </a:solidFill>
                <a:latin typeface="Sodexho" pitchFamily="2" charset="0"/>
              </a:defRPr>
            </a:lvl4pPr>
            <a:lvl5pPr marL="2057400" indent="-228600" eaLnBrk="0" hangingPunct="0">
              <a:defRPr sz="1000" b="1">
                <a:solidFill>
                  <a:schemeClr val="tx1"/>
                </a:solidFill>
                <a:latin typeface="Sodexho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itchFamily="2" charset="0"/>
              </a:defRPr>
            </a:lvl9pPr>
          </a:lstStyle>
          <a:p>
            <a:pPr eaLnBrk="1" hangingPunct="1">
              <a:defRPr/>
            </a:pPr>
            <a:endParaRPr lang="fr-FR" altLang="fr-FR" dirty="0">
              <a:solidFill>
                <a:srgbClr val="000000"/>
              </a:solidFill>
            </a:endParaRPr>
          </a:p>
        </p:txBody>
      </p:sp>
      <p:cxnSp>
        <p:nvCxnSpPr>
          <p:cNvPr id="2068" name="Connecteur droit 21">
            <a:extLst>
              <a:ext uri="{FF2B5EF4-FFF2-40B4-BE49-F238E27FC236}">
                <a16:creationId xmlns:a16="http://schemas.microsoft.com/office/drawing/2014/main" id="{2465A1FC-8AA5-4A27-9AE0-4C5BE2490DB6}"/>
              </a:ext>
            </a:extLst>
          </p:cNvPr>
          <p:cNvCxnSpPr>
            <a:cxnSpLocks noChangeShapeType="1"/>
          </p:cNvCxnSpPr>
          <p:nvPr userDrawn="1"/>
        </p:nvCxnSpPr>
        <p:spPr bwMode="auto">
          <a:xfrm>
            <a:off x="2466975" y="1836738"/>
            <a:ext cx="22225" cy="4319587"/>
          </a:xfrm>
          <a:prstGeom prst="line">
            <a:avLst/>
          </a:prstGeom>
          <a:noFill/>
          <a:ln w="9525" algn="ctr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69" name="Connecteur droit 22">
            <a:extLst>
              <a:ext uri="{FF2B5EF4-FFF2-40B4-BE49-F238E27FC236}">
                <a16:creationId xmlns:a16="http://schemas.microsoft.com/office/drawing/2014/main" id="{7A42F419-0177-4759-A3EA-D6F7ED456ADE}"/>
              </a:ext>
            </a:extLst>
          </p:cNvPr>
          <p:cNvCxnSpPr>
            <a:cxnSpLocks noChangeShapeType="1"/>
          </p:cNvCxnSpPr>
          <p:nvPr userDrawn="1"/>
        </p:nvCxnSpPr>
        <p:spPr bwMode="auto">
          <a:xfrm>
            <a:off x="4410075" y="1836738"/>
            <a:ext cx="19050" cy="4319587"/>
          </a:xfrm>
          <a:prstGeom prst="line">
            <a:avLst/>
          </a:prstGeom>
          <a:noFill/>
          <a:ln w="9525" algn="ctr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70" name="Connecteur droit 23">
            <a:extLst>
              <a:ext uri="{FF2B5EF4-FFF2-40B4-BE49-F238E27FC236}">
                <a16:creationId xmlns:a16="http://schemas.microsoft.com/office/drawing/2014/main" id="{E03F24A2-E3BD-42FB-BBEE-4A9C30127BD2}"/>
              </a:ext>
            </a:extLst>
          </p:cNvPr>
          <p:cNvCxnSpPr>
            <a:cxnSpLocks noChangeShapeType="1"/>
          </p:cNvCxnSpPr>
          <p:nvPr userDrawn="1"/>
        </p:nvCxnSpPr>
        <p:spPr bwMode="auto">
          <a:xfrm>
            <a:off x="6354763" y="1836738"/>
            <a:ext cx="14287" cy="4319587"/>
          </a:xfrm>
          <a:prstGeom prst="line">
            <a:avLst/>
          </a:prstGeom>
          <a:noFill/>
          <a:ln w="9525" algn="ctr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71" name="Connecteur droit 24">
            <a:extLst>
              <a:ext uri="{FF2B5EF4-FFF2-40B4-BE49-F238E27FC236}">
                <a16:creationId xmlns:a16="http://schemas.microsoft.com/office/drawing/2014/main" id="{77432AB4-DECE-4D68-B08A-780401ED63A3}"/>
              </a:ext>
            </a:extLst>
          </p:cNvPr>
          <p:cNvCxnSpPr>
            <a:cxnSpLocks noChangeShapeType="1"/>
          </p:cNvCxnSpPr>
          <p:nvPr userDrawn="1"/>
        </p:nvCxnSpPr>
        <p:spPr bwMode="auto">
          <a:xfrm>
            <a:off x="8299450" y="1836738"/>
            <a:ext cx="19050" cy="4319587"/>
          </a:xfrm>
          <a:prstGeom prst="line">
            <a:avLst/>
          </a:prstGeom>
          <a:noFill/>
          <a:ln w="9525" algn="ctr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7" name="Image 6">
            <a:extLst>
              <a:ext uri="{FF2B5EF4-FFF2-40B4-BE49-F238E27FC236}">
                <a16:creationId xmlns:a16="http://schemas.microsoft.com/office/drawing/2014/main" id="{FD52D197-CD08-4E46-93AA-DDFC9D35482F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03084" y="6641774"/>
            <a:ext cx="1721989" cy="900000"/>
          </a:xfrm>
          <a:prstGeom prst="rect">
            <a:avLst/>
          </a:prstGeom>
        </p:spPr>
      </p:pic>
      <p:sp>
        <p:nvSpPr>
          <p:cNvPr id="5" name="AutoShape 104">
            <a:extLst>
              <a:ext uri="{FF2B5EF4-FFF2-40B4-BE49-F238E27FC236}">
                <a16:creationId xmlns:a16="http://schemas.microsoft.com/office/drawing/2014/main" id="{AC8092E9-9A65-4897-7AE5-0E633E983CD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531813" y="5772150"/>
            <a:ext cx="9720262" cy="503237"/>
          </a:xfrm>
          <a:prstGeom prst="roundRect">
            <a:avLst>
              <a:gd name="adj" fmla="val 16667"/>
            </a:avLst>
          </a:prstGeom>
          <a:solidFill>
            <a:srgbClr val="CCFF66"/>
          </a:solidFill>
          <a:ln w="2857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1000" b="1">
                <a:solidFill>
                  <a:schemeClr val="tx1"/>
                </a:solidFill>
                <a:latin typeface="Sodexho" pitchFamily="2" charset="0"/>
              </a:defRPr>
            </a:lvl1pPr>
            <a:lvl2pPr marL="742950" indent="-285750" eaLnBrk="0" hangingPunct="0">
              <a:defRPr sz="1000" b="1">
                <a:solidFill>
                  <a:schemeClr val="tx1"/>
                </a:solidFill>
                <a:latin typeface="Sodexho" pitchFamily="2" charset="0"/>
              </a:defRPr>
            </a:lvl2pPr>
            <a:lvl3pPr marL="1143000" indent="-228600" eaLnBrk="0" hangingPunct="0">
              <a:defRPr sz="1000" b="1">
                <a:solidFill>
                  <a:schemeClr val="tx1"/>
                </a:solidFill>
                <a:latin typeface="Sodexho" pitchFamily="2" charset="0"/>
              </a:defRPr>
            </a:lvl3pPr>
            <a:lvl4pPr marL="1600200" indent="-228600" eaLnBrk="0" hangingPunct="0">
              <a:defRPr sz="1000" b="1">
                <a:solidFill>
                  <a:schemeClr val="tx1"/>
                </a:solidFill>
                <a:latin typeface="Sodexho" pitchFamily="2" charset="0"/>
              </a:defRPr>
            </a:lvl4pPr>
            <a:lvl5pPr marL="2057400" indent="-228600" eaLnBrk="0" hangingPunct="0">
              <a:defRPr sz="1000" b="1">
                <a:solidFill>
                  <a:schemeClr val="tx1"/>
                </a:solidFill>
                <a:latin typeface="Sodexho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itchFamily="2" charset="0"/>
              </a:defRPr>
            </a:lvl9pPr>
          </a:lstStyle>
          <a:p>
            <a:pPr eaLnBrk="1" hangingPunct="1">
              <a:defRPr/>
            </a:pPr>
            <a:endParaRPr lang="fr-FR" altLang="fr-FR" dirty="0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6" r:id="rId1"/>
    <p:sldLayoutId id="2147483737" r:id="rId2"/>
    <p:sldLayoutId id="2147483738" r:id="rId3"/>
    <p:sldLayoutId id="2147483739" r:id="rId4"/>
    <p:sldLayoutId id="2147483740" r:id="rId5"/>
    <p:sldLayoutId id="2147483741" r:id="rId6"/>
    <p:sldLayoutId id="2147483742" r:id="rId7"/>
    <p:sldLayoutId id="2147483743" r:id="rId8"/>
    <p:sldLayoutId id="2147483744" r:id="rId9"/>
    <p:sldLayoutId id="2147483745" r:id="rId10"/>
    <p:sldLayoutId id="2147483746" r:id="rId11"/>
  </p:sldLayoutIdLst>
  <p:txStyles>
    <p:titleStyle>
      <a:lvl1pPr algn="ctr" defTabSz="995363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+mj-lt"/>
          <a:ea typeface="+mj-ea"/>
          <a:cs typeface="+mj-cs"/>
        </a:defRPr>
      </a:lvl1pPr>
      <a:lvl2pPr algn="ctr" defTabSz="995363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imes" pitchFamily="18" charset="0"/>
        </a:defRPr>
      </a:lvl2pPr>
      <a:lvl3pPr algn="ctr" defTabSz="995363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imes" pitchFamily="18" charset="0"/>
        </a:defRPr>
      </a:lvl3pPr>
      <a:lvl4pPr algn="ctr" defTabSz="995363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imes" pitchFamily="18" charset="0"/>
        </a:defRPr>
      </a:lvl4pPr>
      <a:lvl5pPr algn="ctr" defTabSz="995363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imes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18" charset="0"/>
        </a:defRPr>
      </a:lvl9pPr>
    </p:titleStyle>
    <p:bodyStyle>
      <a:lvl1pPr marL="373063" indent="-373063" algn="l" defTabSz="995363" rtl="0" eaLnBrk="0" fontAlgn="base" hangingPunct="0">
        <a:spcBef>
          <a:spcPct val="20000"/>
        </a:spcBef>
        <a:spcAft>
          <a:spcPct val="0"/>
        </a:spcAft>
        <a:buChar char="•"/>
        <a:defRPr sz="3500">
          <a:solidFill>
            <a:schemeClr val="tx1"/>
          </a:solidFill>
          <a:latin typeface="+mn-lt"/>
          <a:ea typeface="+mn-ea"/>
          <a:cs typeface="+mn-cs"/>
        </a:defRPr>
      </a:lvl1pPr>
      <a:lvl2pPr marL="809625" indent="-311150" algn="l" defTabSz="995363" rtl="0" eaLnBrk="0" fontAlgn="base" hangingPunct="0">
        <a:spcBef>
          <a:spcPct val="20000"/>
        </a:spcBef>
        <a:spcAft>
          <a:spcPct val="0"/>
        </a:spcAft>
        <a:buChar char="–"/>
        <a:defRPr sz="3000">
          <a:solidFill>
            <a:schemeClr val="tx1"/>
          </a:solidFill>
          <a:latin typeface="+mn-lt"/>
        </a:defRPr>
      </a:lvl2pPr>
      <a:lvl3pPr marL="1244600" indent="-249238" algn="l" defTabSz="995363" rtl="0" eaLnBrk="0" fontAlgn="base" hangingPunct="0">
        <a:spcBef>
          <a:spcPct val="20000"/>
        </a:spcBef>
        <a:spcAft>
          <a:spcPct val="0"/>
        </a:spcAft>
        <a:buChar char="•"/>
        <a:defRPr sz="2600">
          <a:solidFill>
            <a:schemeClr val="tx1"/>
          </a:solidFill>
          <a:latin typeface="+mn-lt"/>
        </a:defRPr>
      </a:lvl3pPr>
      <a:lvl4pPr marL="1743075" indent="-249238" algn="l" defTabSz="995363" rtl="0" eaLnBrk="0" fontAlgn="base" hangingPunct="0">
        <a:spcBef>
          <a:spcPct val="20000"/>
        </a:spcBef>
        <a:spcAft>
          <a:spcPct val="0"/>
        </a:spcAft>
        <a:buChar char="–"/>
        <a:defRPr sz="2200">
          <a:solidFill>
            <a:schemeClr val="tx1"/>
          </a:solidFill>
          <a:latin typeface="+mn-lt"/>
        </a:defRPr>
      </a:lvl4pPr>
      <a:lvl5pPr marL="2239963" indent="-249238" algn="l" defTabSz="995363" rtl="0" eaLnBrk="0" fontAlgn="base" hangingPunct="0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5" name="Text Box 3">
            <a:extLst>
              <a:ext uri="{FF2B5EF4-FFF2-40B4-BE49-F238E27FC236}">
                <a16:creationId xmlns:a16="http://schemas.microsoft.com/office/drawing/2014/main" id="{1A69C357-E640-4BE5-A63A-99D9DE8BAF9D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522288" y="1763713"/>
            <a:ext cx="1800225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9966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562" tIns="49782" rIns="99562" bIns="49782"/>
          <a:lstStyle>
            <a:lvl1pPr defTabSz="995363">
              <a:defRPr sz="1100" b="1">
                <a:solidFill>
                  <a:schemeClr val="tx1"/>
                </a:solidFill>
                <a:latin typeface="Sodexho" pitchFamily="2" charset="0"/>
              </a:defRPr>
            </a:lvl1pPr>
            <a:lvl2pPr marL="809625" indent="-311150" defTabSz="995363">
              <a:defRPr sz="1100" b="1">
                <a:solidFill>
                  <a:schemeClr val="tx1"/>
                </a:solidFill>
                <a:latin typeface="Sodexho" pitchFamily="2" charset="0"/>
              </a:defRPr>
            </a:lvl2pPr>
            <a:lvl3pPr marL="1244600" indent="-249238" defTabSz="995363">
              <a:defRPr sz="1100" b="1">
                <a:solidFill>
                  <a:schemeClr val="tx1"/>
                </a:solidFill>
                <a:latin typeface="Sodexho" pitchFamily="2" charset="0"/>
              </a:defRPr>
            </a:lvl3pPr>
            <a:lvl4pPr marL="1743075" indent="-249238" defTabSz="995363">
              <a:defRPr sz="1100" b="1">
                <a:solidFill>
                  <a:schemeClr val="tx1"/>
                </a:solidFill>
                <a:latin typeface="Sodexho" pitchFamily="2" charset="0"/>
              </a:defRPr>
            </a:lvl4pPr>
            <a:lvl5pPr marL="2239963" indent="-249238" defTabSz="995363">
              <a:defRPr sz="1100" b="1">
                <a:solidFill>
                  <a:schemeClr val="tx1"/>
                </a:solidFill>
                <a:latin typeface="Sodexho" pitchFamily="2" charset="0"/>
              </a:defRPr>
            </a:lvl5pPr>
            <a:lvl6pPr marL="2697163" indent="-249238" defTabSz="995363" fontAlgn="base">
              <a:spcBef>
                <a:spcPct val="0"/>
              </a:spcBef>
              <a:spcAft>
                <a:spcPct val="0"/>
              </a:spcAft>
              <a:defRPr sz="1100" b="1">
                <a:solidFill>
                  <a:schemeClr val="tx1"/>
                </a:solidFill>
                <a:latin typeface="Sodexho" pitchFamily="2" charset="0"/>
              </a:defRPr>
            </a:lvl6pPr>
            <a:lvl7pPr marL="3154363" indent="-249238" defTabSz="995363" fontAlgn="base">
              <a:spcBef>
                <a:spcPct val="0"/>
              </a:spcBef>
              <a:spcAft>
                <a:spcPct val="0"/>
              </a:spcAft>
              <a:defRPr sz="1100" b="1">
                <a:solidFill>
                  <a:schemeClr val="tx1"/>
                </a:solidFill>
                <a:latin typeface="Sodexho" pitchFamily="2" charset="0"/>
              </a:defRPr>
            </a:lvl7pPr>
            <a:lvl8pPr marL="3611563" indent="-249238" defTabSz="995363" fontAlgn="base">
              <a:spcBef>
                <a:spcPct val="0"/>
              </a:spcBef>
              <a:spcAft>
                <a:spcPct val="0"/>
              </a:spcAft>
              <a:defRPr sz="1100" b="1">
                <a:solidFill>
                  <a:schemeClr val="tx1"/>
                </a:solidFill>
                <a:latin typeface="Sodexho" pitchFamily="2" charset="0"/>
              </a:defRPr>
            </a:lvl8pPr>
            <a:lvl9pPr marL="4068763" indent="-249238" defTabSz="995363" fontAlgn="base">
              <a:spcBef>
                <a:spcPct val="0"/>
              </a:spcBef>
              <a:spcAft>
                <a:spcPct val="0"/>
              </a:spcAft>
              <a:defRPr sz="1100" b="1">
                <a:solidFill>
                  <a:schemeClr val="tx1"/>
                </a:solidFill>
                <a:latin typeface="Sodexho" pitchFamily="2" charset="0"/>
              </a:defRPr>
            </a:lvl9pPr>
          </a:lstStyle>
          <a:p>
            <a:pPr eaLnBrk="1" hangingPunct="1">
              <a:defRPr/>
            </a:pPr>
            <a:r>
              <a:rPr lang="fr-FR" sz="1500" dirty="0">
                <a:solidFill>
                  <a:srgbClr val="FFFFFF"/>
                </a:solidFill>
                <a:latin typeface="Century Gothic" pitchFamily="34" charset="0"/>
              </a:rPr>
              <a:t>Lundi</a:t>
            </a:r>
          </a:p>
        </p:txBody>
      </p:sp>
      <p:sp>
        <p:nvSpPr>
          <p:cNvPr id="1027" name="AutoShape 25">
            <a:extLst>
              <a:ext uri="{FF2B5EF4-FFF2-40B4-BE49-F238E27FC236}">
                <a16:creationId xmlns:a16="http://schemas.microsoft.com/office/drawing/2014/main" id="{01E8B67E-EFAA-436C-8A68-7186237C84C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6354763" y="1331913"/>
            <a:ext cx="1943100" cy="503237"/>
          </a:xfrm>
          <a:prstGeom prst="roundRect">
            <a:avLst>
              <a:gd name="adj" fmla="val 16667"/>
            </a:avLst>
          </a:prstGeom>
          <a:solidFill>
            <a:srgbClr val="FF2F6F"/>
          </a:solidFill>
          <a:ln w="2857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1000" b="1">
                <a:solidFill>
                  <a:schemeClr val="tx1"/>
                </a:solidFill>
                <a:latin typeface="Sodexho" pitchFamily="2" charset="0"/>
              </a:defRPr>
            </a:lvl1pPr>
            <a:lvl2pPr marL="742950" indent="-285750" eaLnBrk="0" hangingPunct="0">
              <a:defRPr sz="1000" b="1">
                <a:solidFill>
                  <a:schemeClr val="tx1"/>
                </a:solidFill>
                <a:latin typeface="Sodexho" pitchFamily="2" charset="0"/>
              </a:defRPr>
            </a:lvl2pPr>
            <a:lvl3pPr marL="1143000" indent="-228600" eaLnBrk="0" hangingPunct="0">
              <a:defRPr sz="1000" b="1">
                <a:solidFill>
                  <a:schemeClr val="tx1"/>
                </a:solidFill>
                <a:latin typeface="Sodexho" pitchFamily="2" charset="0"/>
              </a:defRPr>
            </a:lvl3pPr>
            <a:lvl4pPr marL="1600200" indent="-228600" eaLnBrk="0" hangingPunct="0">
              <a:defRPr sz="1000" b="1">
                <a:solidFill>
                  <a:schemeClr val="tx1"/>
                </a:solidFill>
                <a:latin typeface="Sodexho" pitchFamily="2" charset="0"/>
              </a:defRPr>
            </a:lvl4pPr>
            <a:lvl5pPr marL="2057400" indent="-228600" eaLnBrk="0" hangingPunct="0">
              <a:defRPr sz="1000" b="1">
                <a:solidFill>
                  <a:schemeClr val="tx1"/>
                </a:solidFill>
                <a:latin typeface="Sodexho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itchFamily="2" charset="0"/>
              </a:defRPr>
            </a:lvl9pPr>
          </a:lstStyle>
          <a:p>
            <a:pPr eaLnBrk="1" hangingPunct="1">
              <a:defRPr/>
            </a:pPr>
            <a:endParaRPr lang="fr-FR" altLang="fr-FR" dirty="0">
              <a:solidFill>
                <a:srgbClr val="000000"/>
              </a:solidFill>
            </a:endParaRPr>
          </a:p>
        </p:txBody>
      </p:sp>
      <p:sp>
        <p:nvSpPr>
          <p:cNvPr id="1028" name="AutoShape 26">
            <a:extLst>
              <a:ext uri="{FF2B5EF4-FFF2-40B4-BE49-F238E27FC236}">
                <a16:creationId xmlns:a16="http://schemas.microsoft.com/office/drawing/2014/main" id="{96D6F2D7-8C63-42A4-9706-3FC6FB83A8D0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2466975" y="1331913"/>
            <a:ext cx="1943100" cy="503237"/>
          </a:xfrm>
          <a:prstGeom prst="roundRect">
            <a:avLst>
              <a:gd name="adj" fmla="val 16667"/>
            </a:avLst>
          </a:prstGeom>
          <a:solidFill>
            <a:srgbClr val="FF2F6F"/>
          </a:solidFill>
          <a:ln w="2857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1000" b="1">
                <a:solidFill>
                  <a:schemeClr val="tx1"/>
                </a:solidFill>
                <a:latin typeface="Sodexho" pitchFamily="2" charset="0"/>
              </a:defRPr>
            </a:lvl1pPr>
            <a:lvl2pPr marL="742950" indent="-285750" eaLnBrk="0" hangingPunct="0">
              <a:defRPr sz="1000" b="1">
                <a:solidFill>
                  <a:schemeClr val="tx1"/>
                </a:solidFill>
                <a:latin typeface="Sodexho" pitchFamily="2" charset="0"/>
              </a:defRPr>
            </a:lvl2pPr>
            <a:lvl3pPr marL="1143000" indent="-228600" eaLnBrk="0" hangingPunct="0">
              <a:defRPr sz="1000" b="1">
                <a:solidFill>
                  <a:schemeClr val="tx1"/>
                </a:solidFill>
                <a:latin typeface="Sodexho" pitchFamily="2" charset="0"/>
              </a:defRPr>
            </a:lvl3pPr>
            <a:lvl4pPr marL="1600200" indent="-228600" eaLnBrk="0" hangingPunct="0">
              <a:defRPr sz="1000" b="1">
                <a:solidFill>
                  <a:schemeClr val="tx1"/>
                </a:solidFill>
                <a:latin typeface="Sodexho" pitchFamily="2" charset="0"/>
              </a:defRPr>
            </a:lvl4pPr>
            <a:lvl5pPr marL="2057400" indent="-228600" eaLnBrk="0" hangingPunct="0">
              <a:defRPr sz="1000" b="1">
                <a:solidFill>
                  <a:schemeClr val="tx1"/>
                </a:solidFill>
                <a:latin typeface="Sodexho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itchFamily="2" charset="0"/>
              </a:defRPr>
            </a:lvl9pPr>
          </a:lstStyle>
          <a:p>
            <a:pPr eaLnBrk="1" hangingPunct="1">
              <a:defRPr/>
            </a:pPr>
            <a:endParaRPr lang="fr-FR" altLang="fr-FR" dirty="0">
              <a:solidFill>
                <a:srgbClr val="000000"/>
              </a:solidFill>
            </a:endParaRPr>
          </a:p>
        </p:txBody>
      </p:sp>
      <p:sp>
        <p:nvSpPr>
          <p:cNvPr id="1029" name="AutoShape 28">
            <a:extLst>
              <a:ext uri="{FF2B5EF4-FFF2-40B4-BE49-F238E27FC236}">
                <a16:creationId xmlns:a16="http://schemas.microsoft.com/office/drawing/2014/main" id="{0D3BEEAD-44B6-4AAD-BD0F-AF68AA258D3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410075" y="1331913"/>
            <a:ext cx="1943100" cy="503237"/>
          </a:xfrm>
          <a:prstGeom prst="roundRect">
            <a:avLst>
              <a:gd name="adj" fmla="val 16667"/>
            </a:avLst>
          </a:prstGeom>
          <a:solidFill>
            <a:srgbClr val="FF2F6F"/>
          </a:solidFill>
          <a:ln w="2857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1000" b="1">
                <a:solidFill>
                  <a:schemeClr val="tx1"/>
                </a:solidFill>
                <a:latin typeface="Sodexho" pitchFamily="2" charset="0"/>
              </a:defRPr>
            </a:lvl1pPr>
            <a:lvl2pPr marL="742950" indent="-285750" eaLnBrk="0" hangingPunct="0">
              <a:defRPr sz="1000" b="1">
                <a:solidFill>
                  <a:schemeClr val="tx1"/>
                </a:solidFill>
                <a:latin typeface="Sodexho" pitchFamily="2" charset="0"/>
              </a:defRPr>
            </a:lvl2pPr>
            <a:lvl3pPr marL="1143000" indent="-228600" eaLnBrk="0" hangingPunct="0">
              <a:defRPr sz="1000" b="1">
                <a:solidFill>
                  <a:schemeClr val="tx1"/>
                </a:solidFill>
                <a:latin typeface="Sodexho" pitchFamily="2" charset="0"/>
              </a:defRPr>
            </a:lvl3pPr>
            <a:lvl4pPr marL="1600200" indent="-228600" eaLnBrk="0" hangingPunct="0">
              <a:defRPr sz="1000" b="1">
                <a:solidFill>
                  <a:schemeClr val="tx1"/>
                </a:solidFill>
                <a:latin typeface="Sodexho" pitchFamily="2" charset="0"/>
              </a:defRPr>
            </a:lvl4pPr>
            <a:lvl5pPr marL="2057400" indent="-228600" eaLnBrk="0" hangingPunct="0">
              <a:defRPr sz="1000" b="1">
                <a:solidFill>
                  <a:schemeClr val="tx1"/>
                </a:solidFill>
                <a:latin typeface="Sodexho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itchFamily="2" charset="0"/>
              </a:defRPr>
            </a:lvl9pPr>
          </a:lstStyle>
          <a:p>
            <a:pPr eaLnBrk="1" hangingPunct="1">
              <a:defRPr/>
            </a:pPr>
            <a:endParaRPr lang="fr-FR" altLang="fr-FR" dirty="0">
              <a:solidFill>
                <a:srgbClr val="000000"/>
              </a:solidFill>
            </a:endParaRPr>
          </a:p>
        </p:txBody>
      </p:sp>
      <p:sp>
        <p:nvSpPr>
          <p:cNvPr id="151556" name="Text Box 4">
            <a:extLst>
              <a:ext uri="{FF2B5EF4-FFF2-40B4-BE49-F238E27FC236}">
                <a16:creationId xmlns:a16="http://schemas.microsoft.com/office/drawing/2014/main" id="{1FEE77BD-C110-4FEF-9A43-558195CAFDDC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4483100" y="1331913"/>
            <a:ext cx="1800225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33CCCC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562" tIns="49782" rIns="99562" bIns="49782"/>
          <a:lstStyle>
            <a:lvl1pPr defTabSz="995363">
              <a:defRPr sz="1100" b="1">
                <a:solidFill>
                  <a:schemeClr val="tx1"/>
                </a:solidFill>
                <a:latin typeface="Sodexho" pitchFamily="2" charset="0"/>
              </a:defRPr>
            </a:lvl1pPr>
            <a:lvl2pPr marL="809625" indent="-311150" defTabSz="995363">
              <a:defRPr sz="1100" b="1">
                <a:solidFill>
                  <a:schemeClr val="tx1"/>
                </a:solidFill>
                <a:latin typeface="Sodexho" pitchFamily="2" charset="0"/>
              </a:defRPr>
            </a:lvl2pPr>
            <a:lvl3pPr marL="1244600" indent="-249238" defTabSz="995363">
              <a:defRPr sz="1100" b="1">
                <a:solidFill>
                  <a:schemeClr val="tx1"/>
                </a:solidFill>
                <a:latin typeface="Sodexho" pitchFamily="2" charset="0"/>
              </a:defRPr>
            </a:lvl3pPr>
            <a:lvl4pPr marL="1743075" indent="-249238" defTabSz="995363">
              <a:defRPr sz="1100" b="1">
                <a:solidFill>
                  <a:schemeClr val="tx1"/>
                </a:solidFill>
                <a:latin typeface="Sodexho" pitchFamily="2" charset="0"/>
              </a:defRPr>
            </a:lvl4pPr>
            <a:lvl5pPr marL="2239963" indent="-249238" defTabSz="995363">
              <a:defRPr sz="1100" b="1">
                <a:solidFill>
                  <a:schemeClr val="tx1"/>
                </a:solidFill>
                <a:latin typeface="Sodexho" pitchFamily="2" charset="0"/>
              </a:defRPr>
            </a:lvl5pPr>
            <a:lvl6pPr marL="2697163" indent="-249238" defTabSz="995363" fontAlgn="base">
              <a:spcBef>
                <a:spcPct val="0"/>
              </a:spcBef>
              <a:spcAft>
                <a:spcPct val="0"/>
              </a:spcAft>
              <a:defRPr sz="1100" b="1">
                <a:solidFill>
                  <a:schemeClr val="tx1"/>
                </a:solidFill>
                <a:latin typeface="Sodexho" pitchFamily="2" charset="0"/>
              </a:defRPr>
            </a:lvl6pPr>
            <a:lvl7pPr marL="3154363" indent="-249238" defTabSz="995363" fontAlgn="base">
              <a:spcBef>
                <a:spcPct val="0"/>
              </a:spcBef>
              <a:spcAft>
                <a:spcPct val="0"/>
              </a:spcAft>
              <a:defRPr sz="1100" b="1">
                <a:solidFill>
                  <a:schemeClr val="tx1"/>
                </a:solidFill>
                <a:latin typeface="Sodexho" pitchFamily="2" charset="0"/>
              </a:defRPr>
            </a:lvl7pPr>
            <a:lvl8pPr marL="3611563" indent="-249238" defTabSz="995363" fontAlgn="base">
              <a:spcBef>
                <a:spcPct val="0"/>
              </a:spcBef>
              <a:spcAft>
                <a:spcPct val="0"/>
              </a:spcAft>
              <a:defRPr sz="1100" b="1">
                <a:solidFill>
                  <a:schemeClr val="tx1"/>
                </a:solidFill>
                <a:latin typeface="Sodexho" pitchFamily="2" charset="0"/>
              </a:defRPr>
            </a:lvl8pPr>
            <a:lvl9pPr marL="4068763" indent="-249238" defTabSz="995363" fontAlgn="base">
              <a:spcBef>
                <a:spcPct val="0"/>
              </a:spcBef>
              <a:spcAft>
                <a:spcPct val="0"/>
              </a:spcAft>
              <a:defRPr sz="1100" b="1">
                <a:solidFill>
                  <a:schemeClr val="tx1"/>
                </a:solidFill>
                <a:latin typeface="Sodexho" pitchFamily="2" charset="0"/>
              </a:defRPr>
            </a:lvl9pPr>
          </a:lstStyle>
          <a:p>
            <a:pPr eaLnBrk="1" hangingPunct="1">
              <a:defRPr/>
            </a:pPr>
            <a:r>
              <a:rPr lang="fr-FR" sz="1500" dirty="0">
                <a:solidFill>
                  <a:srgbClr val="FFFFFF"/>
                </a:solidFill>
                <a:latin typeface="Century Gothic" pitchFamily="34" charset="0"/>
              </a:rPr>
              <a:t>Mercredi</a:t>
            </a:r>
          </a:p>
        </p:txBody>
      </p:sp>
      <p:sp>
        <p:nvSpPr>
          <p:cNvPr id="151557" name="Text Box 5">
            <a:extLst>
              <a:ext uri="{FF2B5EF4-FFF2-40B4-BE49-F238E27FC236}">
                <a16:creationId xmlns:a16="http://schemas.microsoft.com/office/drawing/2014/main" id="{490579E2-C4D8-4422-B241-C7180B8D7378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2538413" y="1331913"/>
            <a:ext cx="1800225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9966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9966"/>
                </a:solidFill>
                <a:miter lim="800000"/>
                <a:headEnd/>
                <a:tailEnd/>
              </a14:hiddenLine>
            </a:ext>
          </a:extLst>
        </p:spPr>
        <p:txBody>
          <a:bodyPr lIns="99562" tIns="49782" rIns="99562" bIns="49782"/>
          <a:lstStyle>
            <a:lvl1pPr defTabSz="995363">
              <a:defRPr sz="1100" b="1">
                <a:solidFill>
                  <a:schemeClr val="tx1"/>
                </a:solidFill>
                <a:latin typeface="Sodexho" pitchFamily="2" charset="0"/>
              </a:defRPr>
            </a:lvl1pPr>
            <a:lvl2pPr marL="809625" indent="-311150" defTabSz="995363">
              <a:defRPr sz="1100" b="1">
                <a:solidFill>
                  <a:schemeClr val="tx1"/>
                </a:solidFill>
                <a:latin typeface="Sodexho" pitchFamily="2" charset="0"/>
              </a:defRPr>
            </a:lvl2pPr>
            <a:lvl3pPr marL="1244600" indent="-249238" defTabSz="995363">
              <a:defRPr sz="1100" b="1">
                <a:solidFill>
                  <a:schemeClr val="tx1"/>
                </a:solidFill>
                <a:latin typeface="Sodexho" pitchFamily="2" charset="0"/>
              </a:defRPr>
            </a:lvl3pPr>
            <a:lvl4pPr marL="1743075" indent="-249238" defTabSz="995363">
              <a:defRPr sz="1100" b="1">
                <a:solidFill>
                  <a:schemeClr val="tx1"/>
                </a:solidFill>
                <a:latin typeface="Sodexho" pitchFamily="2" charset="0"/>
              </a:defRPr>
            </a:lvl4pPr>
            <a:lvl5pPr marL="2239963" indent="-249238" defTabSz="995363">
              <a:defRPr sz="1100" b="1">
                <a:solidFill>
                  <a:schemeClr val="tx1"/>
                </a:solidFill>
                <a:latin typeface="Sodexho" pitchFamily="2" charset="0"/>
              </a:defRPr>
            </a:lvl5pPr>
            <a:lvl6pPr marL="2697163" indent="-249238" defTabSz="995363" fontAlgn="base">
              <a:spcBef>
                <a:spcPct val="0"/>
              </a:spcBef>
              <a:spcAft>
                <a:spcPct val="0"/>
              </a:spcAft>
              <a:defRPr sz="1100" b="1">
                <a:solidFill>
                  <a:schemeClr val="tx1"/>
                </a:solidFill>
                <a:latin typeface="Sodexho" pitchFamily="2" charset="0"/>
              </a:defRPr>
            </a:lvl6pPr>
            <a:lvl7pPr marL="3154363" indent="-249238" defTabSz="995363" fontAlgn="base">
              <a:spcBef>
                <a:spcPct val="0"/>
              </a:spcBef>
              <a:spcAft>
                <a:spcPct val="0"/>
              </a:spcAft>
              <a:defRPr sz="1100" b="1">
                <a:solidFill>
                  <a:schemeClr val="tx1"/>
                </a:solidFill>
                <a:latin typeface="Sodexho" pitchFamily="2" charset="0"/>
              </a:defRPr>
            </a:lvl7pPr>
            <a:lvl8pPr marL="3611563" indent="-249238" defTabSz="995363" fontAlgn="base">
              <a:spcBef>
                <a:spcPct val="0"/>
              </a:spcBef>
              <a:spcAft>
                <a:spcPct val="0"/>
              </a:spcAft>
              <a:defRPr sz="1100" b="1">
                <a:solidFill>
                  <a:schemeClr val="tx1"/>
                </a:solidFill>
                <a:latin typeface="Sodexho" pitchFamily="2" charset="0"/>
              </a:defRPr>
            </a:lvl8pPr>
            <a:lvl9pPr marL="4068763" indent="-249238" defTabSz="995363" fontAlgn="base">
              <a:spcBef>
                <a:spcPct val="0"/>
              </a:spcBef>
              <a:spcAft>
                <a:spcPct val="0"/>
              </a:spcAft>
              <a:defRPr sz="1100" b="1">
                <a:solidFill>
                  <a:schemeClr val="tx1"/>
                </a:solidFill>
                <a:latin typeface="Sodexho" pitchFamily="2" charset="0"/>
              </a:defRPr>
            </a:lvl9pPr>
          </a:lstStyle>
          <a:p>
            <a:pPr eaLnBrk="1" hangingPunct="1">
              <a:defRPr/>
            </a:pPr>
            <a:r>
              <a:rPr lang="fr-FR" sz="1500" dirty="0">
                <a:solidFill>
                  <a:srgbClr val="FFFFFF"/>
                </a:solidFill>
                <a:latin typeface="Century Gothic" pitchFamily="34" charset="0"/>
              </a:rPr>
              <a:t>Mardi</a:t>
            </a:r>
          </a:p>
        </p:txBody>
      </p:sp>
      <p:sp>
        <p:nvSpPr>
          <p:cNvPr id="151558" name="Text Box 6">
            <a:extLst>
              <a:ext uri="{FF2B5EF4-FFF2-40B4-BE49-F238E27FC236}">
                <a16:creationId xmlns:a16="http://schemas.microsoft.com/office/drawing/2014/main" id="{A123D62D-09F3-470A-99CE-5DE995E14AE4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6426200" y="1331913"/>
            <a:ext cx="1800225" cy="360362"/>
          </a:xfrm>
          <a:prstGeom prst="rect">
            <a:avLst/>
          </a:prstGeom>
          <a:solidFill>
            <a:srgbClr val="FF2F6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562" tIns="49782" rIns="99562" bIns="49782"/>
          <a:lstStyle>
            <a:lvl1pPr defTabSz="995363">
              <a:defRPr sz="1100" b="1">
                <a:solidFill>
                  <a:schemeClr val="tx1"/>
                </a:solidFill>
                <a:latin typeface="Sodexho" pitchFamily="2" charset="0"/>
              </a:defRPr>
            </a:lvl1pPr>
            <a:lvl2pPr marL="809625" indent="-311150" defTabSz="995363">
              <a:defRPr sz="1100" b="1">
                <a:solidFill>
                  <a:schemeClr val="tx1"/>
                </a:solidFill>
                <a:latin typeface="Sodexho" pitchFamily="2" charset="0"/>
              </a:defRPr>
            </a:lvl2pPr>
            <a:lvl3pPr marL="1244600" indent="-249238" defTabSz="995363">
              <a:defRPr sz="1100" b="1">
                <a:solidFill>
                  <a:schemeClr val="tx1"/>
                </a:solidFill>
                <a:latin typeface="Sodexho" pitchFamily="2" charset="0"/>
              </a:defRPr>
            </a:lvl3pPr>
            <a:lvl4pPr marL="1743075" indent="-249238" defTabSz="995363">
              <a:defRPr sz="1100" b="1">
                <a:solidFill>
                  <a:schemeClr val="tx1"/>
                </a:solidFill>
                <a:latin typeface="Sodexho" pitchFamily="2" charset="0"/>
              </a:defRPr>
            </a:lvl4pPr>
            <a:lvl5pPr marL="2239963" indent="-249238" defTabSz="995363">
              <a:defRPr sz="1100" b="1">
                <a:solidFill>
                  <a:schemeClr val="tx1"/>
                </a:solidFill>
                <a:latin typeface="Sodexho" pitchFamily="2" charset="0"/>
              </a:defRPr>
            </a:lvl5pPr>
            <a:lvl6pPr marL="2697163" indent="-249238" defTabSz="995363" fontAlgn="base">
              <a:spcBef>
                <a:spcPct val="0"/>
              </a:spcBef>
              <a:spcAft>
                <a:spcPct val="0"/>
              </a:spcAft>
              <a:defRPr sz="1100" b="1">
                <a:solidFill>
                  <a:schemeClr val="tx1"/>
                </a:solidFill>
                <a:latin typeface="Sodexho" pitchFamily="2" charset="0"/>
              </a:defRPr>
            </a:lvl6pPr>
            <a:lvl7pPr marL="3154363" indent="-249238" defTabSz="995363" fontAlgn="base">
              <a:spcBef>
                <a:spcPct val="0"/>
              </a:spcBef>
              <a:spcAft>
                <a:spcPct val="0"/>
              </a:spcAft>
              <a:defRPr sz="1100" b="1">
                <a:solidFill>
                  <a:schemeClr val="tx1"/>
                </a:solidFill>
                <a:latin typeface="Sodexho" pitchFamily="2" charset="0"/>
              </a:defRPr>
            </a:lvl7pPr>
            <a:lvl8pPr marL="3611563" indent="-249238" defTabSz="995363" fontAlgn="base">
              <a:spcBef>
                <a:spcPct val="0"/>
              </a:spcBef>
              <a:spcAft>
                <a:spcPct val="0"/>
              </a:spcAft>
              <a:defRPr sz="1100" b="1">
                <a:solidFill>
                  <a:schemeClr val="tx1"/>
                </a:solidFill>
                <a:latin typeface="Sodexho" pitchFamily="2" charset="0"/>
              </a:defRPr>
            </a:lvl8pPr>
            <a:lvl9pPr marL="4068763" indent="-249238" defTabSz="995363" fontAlgn="base">
              <a:spcBef>
                <a:spcPct val="0"/>
              </a:spcBef>
              <a:spcAft>
                <a:spcPct val="0"/>
              </a:spcAft>
              <a:defRPr sz="1100" b="1">
                <a:solidFill>
                  <a:schemeClr val="tx1"/>
                </a:solidFill>
                <a:latin typeface="Sodexho" pitchFamily="2" charset="0"/>
              </a:defRPr>
            </a:lvl9pPr>
          </a:lstStyle>
          <a:p>
            <a:pPr eaLnBrk="1" hangingPunct="1">
              <a:defRPr/>
            </a:pPr>
            <a:r>
              <a:rPr lang="fr-FR" sz="1500" dirty="0">
                <a:solidFill>
                  <a:srgbClr val="FFFFFF"/>
                </a:solidFill>
                <a:latin typeface="Century Gothic" pitchFamily="34" charset="0"/>
              </a:rPr>
              <a:t>Jeudi</a:t>
            </a:r>
          </a:p>
        </p:txBody>
      </p:sp>
      <p:pic>
        <p:nvPicPr>
          <p:cNvPr id="3081" name="Picture 39" descr="Droite_couleur">
            <a:extLst>
              <a:ext uri="{FF2B5EF4-FFF2-40B4-BE49-F238E27FC236}">
                <a16:creationId xmlns:a16="http://schemas.microsoft.com/office/drawing/2014/main" id="{5A7BDE58-C5F8-4840-87FA-1832C2EF9B2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4988" y="6516688"/>
            <a:ext cx="2190750" cy="879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1571" name="Text Box 19">
            <a:extLst>
              <a:ext uri="{FF2B5EF4-FFF2-40B4-BE49-F238E27FC236}">
                <a16:creationId xmlns:a16="http://schemas.microsoft.com/office/drawing/2014/main" id="{21B16733-1FCF-4F4E-8F48-3A5598FB577F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6931025" y="6238875"/>
            <a:ext cx="3403600" cy="239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569" tIns="49785" rIns="99569" bIns="49785">
            <a:spAutoFit/>
          </a:bodyPr>
          <a:lstStyle>
            <a:lvl1pPr defTabSz="995363">
              <a:defRPr sz="1100" b="1">
                <a:solidFill>
                  <a:schemeClr val="tx1"/>
                </a:solidFill>
                <a:latin typeface="Sodexho" pitchFamily="2" charset="0"/>
              </a:defRPr>
            </a:lvl1pPr>
            <a:lvl2pPr marL="809625" indent="-311150" defTabSz="995363">
              <a:defRPr sz="1100" b="1">
                <a:solidFill>
                  <a:schemeClr val="tx1"/>
                </a:solidFill>
                <a:latin typeface="Sodexho" pitchFamily="2" charset="0"/>
              </a:defRPr>
            </a:lvl2pPr>
            <a:lvl3pPr marL="1244600" indent="-249238" defTabSz="995363">
              <a:defRPr sz="1100" b="1">
                <a:solidFill>
                  <a:schemeClr val="tx1"/>
                </a:solidFill>
                <a:latin typeface="Sodexho" pitchFamily="2" charset="0"/>
              </a:defRPr>
            </a:lvl3pPr>
            <a:lvl4pPr marL="1743075" indent="-249238" defTabSz="995363">
              <a:defRPr sz="1100" b="1">
                <a:solidFill>
                  <a:schemeClr val="tx1"/>
                </a:solidFill>
                <a:latin typeface="Sodexho" pitchFamily="2" charset="0"/>
              </a:defRPr>
            </a:lvl4pPr>
            <a:lvl5pPr marL="2239963" indent="-249238" defTabSz="995363">
              <a:defRPr sz="1100" b="1">
                <a:solidFill>
                  <a:schemeClr val="tx1"/>
                </a:solidFill>
                <a:latin typeface="Sodexho" pitchFamily="2" charset="0"/>
              </a:defRPr>
            </a:lvl5pPr>
            <a:lvl6pPr marL="2697163" indent="-249238" defTabSz="995363" fontAlgn="base">
              <a:spcBef>
                <a:spcPct val="0"/>
              </a:spcBef>
              <a:spcAft>
                <a:spcPct val="0"/>
              </a:spcAft>
              <a:defRPr sz="1100" b="1">
                <a:solidFill>
                  <a:schemeClr val="tx1"/>
                </a:solidFill>
                <a:latin typeface="Sodexho" pitchFamily="2" charset="0"/>
              </a:defRPr>
            </a:lvl6pPr>
            <a:lvl7pPr marL="3154363" indent="-249238" defTabSz="995363" fontAlgn="base">
              <a:spcBef>
                <a:spcPct val="0"/>
              </a:spcBef>
              <a:spcAft>
                <a:spcPct val="0"/>
              </a:spcAft>
              <a:defRPr sz="1100" b="1">
                <a:solidFill>
                  <a:schemeClr val="tx1"/>
                </a:solidFill>
                <a:latin typeface="Sodexho" pitchFamily="2" charset="0"/>
              </a:defRPr>
            </a:lvl7pPr>
            <a:lvl8pPr marL="3611563" indent="-249238" defTabSz="995363" fontAlgn="base">
              <a:spcBef>
                <a:spcPct val="0"/>
              </a:spcBef>
              <a:spcAft>
                <a:spcPct val="0"/>
              </a:spcAft>
              <a:defRPr sz="1100" b="1">
                <a:solidFill>
                  <a:schemeClr val="tx1"/>
                </a:solidFill>
                <a:latin typeface="Sodexho" pitchFamily="2" charset="0"/>
              </a:defRPr>
            </a:lvl8pPr>
            <a:lvl9pPr marL="4068763" indent="-249238" defTabSz="995363" fontAlgn="base">
              <a:spcBef>
                <a:spcPct val="0"/>
              </a:spcBef>
              <a:spcAft>
                <a:spcPct val="0"/>
              </a:spcAft>
              <a:defRPr sz="1100" b="1">
                <a:solidFill>
                  <a:schemeClr val="tx1"/>
                </a:solidFill>
                <a:latin typeface="Sodexho" pitchFamily="2" charset="0"/>
              </a:defRPr>
            </a:lvl9pPr>
          </a:lstStyle>
          <a:p>
            <a:pPr algn="r">
              <a:defRPr/>
            </a:pPr>
            <a:r>
              <a:rPr lang="fr-FR" sz="900" b="0" dirty="0">
                <a:solidFill>
                  <a:srgbClr val="000000"/>
                </a:solidFill>
                <a:latin typeface="Arial" charset="0"/>
              </a:rPr>
              <a:t>Menus proposés sous réserve de disponibilité des produits</a:t>
            </a:r>
          </a:p>
        </p:txBody>
      </p:sp>
      <p:sp>
        <p:nvSpPr>
          <p:cNvPr id="3083" name="Line 81">
            <a:extLst>
              <a:ext uri="{FF2B5EF4-FFF2-40B4-BE49-F238E27FC236}">
                <a16:creationId xmlns:a16="http://schemas.microsoft.com/office/drawing/2014/main" id="{1257D3A4-B698-4812-8402-853A6337AE30}"/>
              </a:ext>
            </a:extLst>
          </p:cNvPr>
          <p:cNvSpPr>
            <a:spLocks noChangeShapeType="1"/>
          </p:cNvSpPr>
          <p:nvPr userDrawn="1"/>
        </p:nvSpPr>
        <p:spPr bwMode="auto">
          <a:xfrm flipH="1">
            <a:off x="593725" y="971550"/>
            <a:ext cx="7632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1037" name="AutoShape 104">
            <a:extLst>
              <a:ext uri="{FF2B5EF4-FFF2-40B4-BE49-F238E27FC236}">
                <a16:creationId xmlns:a16="http://schemas.microsoft.com/office/drawing/2014/main" id="{4947F1FC-3684-474B-9BAB-15C224D5C36C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522288" y="1331913"/>
            <a:ext cx="1944687" cy="503237"/>
          </a:xfrm>
          <a:prstGeom prst="roundRect">
            <a:avLst>
              <a:gd name="adj" fmla="val 16667"/>
            </a:avLst>
          </a:prstGeom>
          <a:solidFill>
            <a:srgbClr val="FF2F6F"/>
          </a:solidFill>
          <a:ln w="2857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1000" b="1">
                <a:solidFill>
                  <a:schemeClr val="tx1"/>
                </a:solidFill>
                <a:latin typeface="Sodexho" pitchFamily="2" charset="0"/>
              </a:defRPr>
            </a:lvl1pPr>
            <a:lvl2pPr marL="742950" indent="-285750" eaLnBrk="0" hangingPunct="0">
              <a:defRPr sz="1000" b="1">
                <a:solidFill>
                  <a:schemeClr val="tx1"/>
                </a:solidFill>
                <a:latin typeface="Sodexho" pitchFamily="2" charset="0"/>
              </a:defRPr>
            </a:lvl2pPr>
            <a:lvl3pPr marL="1143000" indent="-228600" eaLnBrk="0" hangingPunct="0">
              <a:defRPr sz="1000" b="1">
                <a:solidFill>
                  <a:schemeClr val="tx1"/>
                </a:solidFill>
                <a:latin typeface="Sodexho" pitchFamily="2" charset="0"/>
              </a:defRPr>
            </a:lvl3pPr>
            <a:lvl4pPr marL="1600200" indent="-228600" eaLnBrk="0" hangingPunct="0">
              <a:defRPr sz="1000" b="1">
                <a:solidFill>
                  <a:schemeClr val="tx1"/>
                </a:solidFill>
                <a:latin typeface="Sodexho" pitchFamily="2" charset="0"/>
              </a:defRPr>
            </a:lvl4pPr>
            <a:lvl5pPr marL="2057400" indent="-228600" eaLnBrk="0" hangingPunct="0">
              <a:defRPr sz="1000" b="1">
                <a:solidFill>
                  <a:schemeClr val="tx1"/>
                </a:solidFill>
                <a:latin typeface="Sodexho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itchFamily="2" charset="0"/>
              </a:defRPr>
            </a:lvl9pPr>
          </a:lstStyle>
          <a:p>
            <a:pPr eaLnBrk="1" hangingPunct="1">
              <a:defRPr/>
            </a:pPr>
            <a:endParaRPr lang="fr-FR" altLang="fr-FR" dirty="0">
              <a:solidFill>
                <a:srgbClr val="000000"/>
              </a:solidFill>
            </a:endParaRPr>
          </a:p>
        </p:txBody>
      </p:sp>
      <p:sp>
        <p:nvSpPr>
          <p:cNvPr id="2" name="Text Box 4">
            <a:extLst>
              <a:ext uri="{FF2B5EF4-FFF2-40B4-BE49-F238E27FC236}">
                <a16:creationId xmlns:a16="http://schemas.microsoft.com/office/drawing/2014/main" id="{EEE8DBFC-F095-406F-9B77-B2CB2B75C7B3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593725" y="1331913"/>
            <a:ext cx="1800225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33CCCC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562" tIns="49782" rIns="99562" bIns="49782"/>
          <a:lstStyle>
            <a:lvl1pPr defTabSz="995363">
              <a:defRPr sz="1100" b="1">
                <a:solidFill>
                  <a:schemeClr val="tx1"/>
                </a:solidFill>
                <a:latin typeface="Sodexho" pitchFamily="2" charset="0"/>
              </a:defRPr>
            </a:lvl1pPr>
            <a:lvl2pPr marL="809625" indent="-311150" defTabSz="995363">
              <a:defRPr sz="1100" b="1">
                <a:solidFill>
                  <a:schemeClr val="tx1"/>
                </a:solidFill>
                <a:latin typeface="Sodexho" pitchFamily="2" charset="0"/>
              </a:defRPr>
            </a:lvl2pPr>
            <a:lvl3pPr marL="1244600" indent="-249238" defTabSz="995363">
              <a:defRPr sz="1100" b="1">
                <a:solidFill>
                  <a:schemeClr val="tx1"/>
                </a:solidFill>
                <a:latin typeface="Sodexho" pitchFamily="2" charset="0"/>
              </a:defRPr>
            </a:lvl3pPr>
            <a:lvl4pPr marL="1743075" indent="-249238" defTabSz="995363">
              <a:defRPr sz="1100" b="1">
                <a:solidFill>
                  <a:schemeClr val="tx1"/>
                </a:solidFill>
                <a:latin typeface="Sodexho" pitchFamily="2" charset="0"/>
              </a:defRPr>
            </a:lvl4pPr>
            <a:lvl5pPr marL="2239963" indent="-249238" defTabSz="995363">
              <a:defRPr sz="1100" b="1">
                <a:solidFill>
                  <a:schemeClr val="tx1"/>
                </a:solidFill>
                <a:latin typeface="Sodexho" pitchFamily="2" charset="0"/>
              </a:defRPr>
            </a:lvl5pPr>
            <a:lvl6pPr marL="2697163" indent="-249238" defTabSz="995363" fontAlgn="base">
              <a:spcBef>
                <a:spcPct val="0"/>
              </a:spcBef>
              <a:spcAft>
                <a:spcPct val="0"/>
              </a:spcAft>
              <a:defRPr sz="1100" b="1">
                <a:solidFill>
                  <a:schemeClr val="tx1"/>
                </a:solidFill>
                <a:latin typeface="Sodexho" pitchFamily="2" charset="0"/>
              </a:defRPr>
            </a:lvl6pPr>
            <a:lvl7pPr marL="3154363" indent="-249238" defTabSz="995363" fontAlgn="base">
              <a:spcBef>
                <a:spcPct val="0"/>
              </a:spcBef>
              <a:spcAft>
                <a:spcPct val="0"/>
              </a:spcAft>
              <a:defRPr sz="1100" b="1">
                <a:solidFill>
                  <a:schemeClr val="tx1"/>
                </a:solidFill>
                <a:latin typeface="Sodexho" pitchFamily="2" charset="0"/>
              </a:defRPr>
            </a:lvl7pPr>
            <a:lvl8pPr marL="3611563" indent="-249238" defTabSz="995363" fontAlgn="base">
              <a:spcBef>
                <a:spcPct val="0"/>
              </a:spcBef>
              <a:spcAft>
                <a:spcPct val="0"/>
              </a:spcAft>
              <a:defRPr sz="1100" b="1">
                <a:solidFill>
                  <a:schemeClr val="tx1"/>
                </a:solidFill>
                <a:latin typeface="Sodexho" pitchFamily="2" charset="0"/>
              </a:defRPr>
            </a:lvl8pPr>
            <a:lvl9pPr marL="4068763" indent="-249238" defTabSz="995363" fontAlgn="base">
              <a:spcBef>
                <a:spcPct val="0"/>
              </a:spcBef>
              <a:spcAft>
                <a:spcPct val="0"/>
              </a:spcAft>
              <a:defRPr sz="1100" b="1">
                <a:solidFill>
                  <a:schemeClr val="tx1"/>
                </a:solidFill>
                <a:latin typeface="Sodexho" pitchFamily="2" charset="0"/>
              </a:defRPr>
            </a:lvl9pPr>
          </a:lstStyle>
          <a:p>
            <a:pPr eaLnBrk="1" hangingPunct="1">
              <a:defRPr/>
            </a:pPr>
            <a:r>
              <a:rPr lang="fr-FR" sz="1500" dirty="0">
                <a:solidFill>
                  <a:srgbClr val="FFFFFF"/>
                </a:solidFill>
                <a:latin typeface="Century Gothic" pitchFamily="34" charset="0"/>
              </a:rPr>
              <a:t>Lundi</a:t>
            </a:r>
          </a:p>
        </p:txBody>
      </p:sp>
      <p:sp>
        <p:nvSpPr>
          <p:cNvPr id="1039" name="AutoShape 107">
            <a:extLst>
              <a:ext uri="{FF2B5EF4-FFF2-40B4-BE49-F238E27FC236}">
                <a16:creationId xmlns:a16="http://schemas.microsoft.com/office/drawing/2014/main" id="{8801A459-EB16-492F-8471-17C9FE4B470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8299450" y="1331913"/>
            <a:ext cx="1943100" cy="503237"/>
          </a:xfrm>
          <a:prstGeom prst="roundRect">
            <a:avLst>
              <a:gd name="adj" fmla="val 16667"/>
            </a:avLst>
          </a:prstGeom>
          <a:solidFill>
            <a:srgbClr val="FF2F6F"/>
          </a:solidFill>
          <a:ln w="2857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1000" b="1">
                <a:solidFill>
                  <a:schemeClr val="tx1"/>
                </a:solidFill>
                <a:latin typeface="Sodexho" pitchFamily="2" charset="0"/>
              </a:defRPr>
            </a:lvl1pPr>
            <a:lvl2pPr marL="742950" indent="-285750" eaLnBrk="0" hangingPunct="0">
              <a:defRPr sz="1000" b="1">
                <a:solidFill>
                  <a:schemeClr val="tx1"/>
                </a:solidFill>
                <a:latin typeface="Sodexho" pitchFamily="2" charset="0"/>
              </a:defRPr>
            </a:lvl2pPr>
            <a:lvl3pPr marL="1143000" indent="-228600" eaLnBrk="0" hangingPunct="0">
              <a:defRPr sz="1000" b="1">
                <a:solidFill>
                  <a:schemeClr val="tx1"/>
                </a:solidFill>
                <a:latin typeface="Sodexho" pitchFamily="2" charset="0"/>
              </a:defRPr>
            </a:lvl3pPr>
            <a:lvl4pPr marL="1600200" indent="-228600" eaLnBrk="0" hangingPunct="0">
              <a:defRPr sz="1000" b="1">
                <a:solidFill>
                  <a:schemeClr val="tx1"/>
                </a:solidFill>
                <a:latin typeface="Sodexho" pitchFamily="2" charset="0"/>
              </a:defRPr>
            </a:lvl4pPr>
            <a:lvl5pPr marL="2057400" indent="-228600" eaLnBrk="0" hangingPunct="0">
              <a:defRPr sz="1000" b="1">
                <a:solidFill>
                  <a:schemeClr val="tx1"/>
                </a:solidFill>
                <a:latin typeface="Sodexho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itchFamily="2" charset="0"/>
              </a:defRPr>
            </a:lvl9pPr>
          </a:lstStyle>
          <a:p>
            <a:pPr eaLnBrk="1" hangingPunct="1">
              <a:defRPr/>
            </a:pPr>
            <a:endParaRPr lang="fr-FR" altLang="fr-FR" dirty="0">
              <a:solidFill>
                <a:srgbClr val="000000"/>
              </a:solidFill>
            </a:endParaRPr>
          </a:p>
        </p:txBody>
      </p:sp>
      <p:sp>
        <p:nvSpPr>
          <p:cNvPr id="3" name="Text Box 4">
            <a:extLst>
              <a:ext uri="{FF2B5EF4-FFF2-40B4-BE49-F238E27FC236}">
                <a16:creationId xmlns:a16="http://schemas.microsoft.com/office/drawing/2014/main" id="{C1E815A6-036D-4667-9C8D-8522C4415255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8370888" y="1331913"/>
            <a:ext cx="1800225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33CCCC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562" tIns="49782" rIns="99562" bIns="49782"/>
          <a:lstStyle>
            <a:lvl1pPr defTabSz="995363">
              <a:defRPr sz="1100" b="1">
                <a:solidFill>
                  <a:schemeClr val="tx1"/>
                </a:solidFill>
                <a:latin typeface="Sodexho" pitchFamily="2" charset="0"/>
              </a:defRPr>
            </a:lvl1pPr>
            <a:lvl2pPr marL="809625" indent="-311150" defTabSz="995363">
              <a:defRPr sz="1100" b="1">
                <a:solidFill>
                  <a:schemeClr val="tx1"/>
                </a:solidFill>
                <a:latin typeface="Sodexho" pitchFamily="2" charset="0"/>
              </a:defRPr>
            </a:lvl2pPr>
            <a:lvl3pPr marL="1244600" indent="-249238" defTabSz="995363">
              <a:defRPr sz="1100" b="1">
                <a:solidFill>
                  <a:schemeClr val="tx1"/>
                </a:solidFill>
                <a:latin typeface="Sodexho" pitchFamily="2" charset="0"/>
              </a:defRPr>
            </a:lvl3pPr>
            <a:lvl4pPr marL="1743075" indent="-249238" defTabSz="995363">
              <a:defRPr sz="1100" b="1">
                <a:solidFill>
                  <a:schemeClr val="tx1"/>
                </a:solidFill>
                <a:latin typeface="Sodexho" pitchFamily="2" charset="0"/>
              </a:defRPr>
            </a:lvl4pPr>
            <a:lvl5pPr marL="2239963" indent="-249238" defTabSz="995363">
              <a:defRPr sz="1100" b="1">
                <a:solidFill>
                  <a:schemeClr val="tx1"/>
                </a:solidFill>
                <a:latin typeface="Sodexho" pitchFamily="2" charset="0"/>
              </a:defRPr>
            </a:lvl5pPr>
            <a:lvl6pPr marL="2697163" indent="-249238" defTabSz="995363" fontAlgn="base">
              <a:spcBef>
                <a:spcPct val="0"/>
              </a:spcBef>
              <a:spcAft>
                <a:spcPct val="0"/>
              </a:spcAft>
              <a:defRPr sz="1100" b="1">
                <a:solidFill>
                  <a:schemeClr val="tx1"/>
                </a:solidFill>
                <a:latin typeface="Sodexho" pitchFamily="2" charset="0"/>
              </a:defRPr>
            </a:lvl6pPr>
            <a:lvl7pPr marL="3154363" indent="-249238" defTabSz="995363" fontAlgn="base">
              <a:spcBef>
                <a:spcPct val="0"/>
              </a:spcBef>
              <a:spcAft>
                <a:spcPct val="0"/>
              </a:spcAft>
              <a:defRPr sz="1100" b="1">
                <a:solidFill>
                  <a:schemeClr val="tx1"/>
                </a:solidFill>
                <a:latin typeface="Sodexho" pitchFamily="2" charset="0"/>
              </a:defRPr>
            </a:lvl7pPr>
            <a:lvl8pPr marL="3611563" indent="-249238" defTabSz="995363" fontAlgn="base">
              <a:spcBef>
                <a:spcPct val="0"/>
              </a:spcBef>
              <a:spcAft>
                <a:spcPct val="0"/>
              </a:spcAft>
              <a:defRPr sz="1100" b="1">
                <a:solidFill>
                  <a:schemeClr val="tx1"/>
                </a:solidFill>
                <a:latin typeface="Sodexho" pitchFamily="2" charset="0"/>
              </a:defRPr>
            </a:lvl8pPr>
            <a:lvl9pPr marL="4068763" indent="-249238" defTabSz="995363" fontAlgn="base">
              <a:spcBef>
                <a:spcPct val="0"/>
              </a:spcBef>
              <a:spcAft>
                <a:spcPct val="0"/>
              </a:spcAft>
              <a:defRPr sz="1100" b="1">
                <a:solidFill>
                  <a:schemeClr val="tx1"/>
                </a:solidFill>
                <a:latin typeface="Sodexho" pitchFamily="2" charset="0"/>
              </a:defRPr>
            </a:lvl9pPr>
          </a:lstStyle>
          <a:p>
            <a:pPr eaLnBrk="1" hangingPunct="1">
              <a:defRPr/>
            </a:pPr>
            <a:r>
              <a:rPr lang="fr-FR" sz="1500" dirty="0">
                <a:solidFill>
                  <a:srgbClr val="FFFFFF"/>
                </a:solidFill>
                <a:latin typeface="Century Gothic" pitchFamily="34" charset="0"/>
              </a:rPr>
              <a:t>Vendredi</a:t>
            </a:r>
          </a:p>
        </p:txBody>
      </p:sp>
      <p:cxnSp>
        <p:nvCxnSpPr>
          <p:cNvPr id="3088" name="Connecteur droit 25">
            <a:extLst>
              <a:ext uri="{FF2B5EF4-FFF2-40B4-BE49-F238E27FC236}">
                <a16:creationId xmlns:a16="http://schemas.microsoft.com/office/drawing/2014/main" id="{F4353B76-33B1-4159-98CA-FA3A63591D41}"/>
              </a:ext>
            </a:extLst>
          </p:cNvPr>
          <p:cNvCxnSpPr>
            <a:cxnSpLocks noChangeShapeType="1"/>
          </p:cNvCxnSpPr>
          <p:nvPr userDrawn="1"/>
        </p:nvCxnSpPr>
        <p:spPr bwMode="auto">
          <a:xfrm>
            <a:off x="522288" y="1908175"/>
            <a:ext cx="17462" cy="4248150"/>
          </a:xfrm>
          <a:prstGeom prst="line">
            <a:avLst/>
          </a:prstGeom>
          <a:noFill/>
          <a:ln w="9525" algn="ctr">
            <a:solidFill>
              <a:srgbClr val="FF578B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89" name="Connecteur droit 24">
            <a:extLst>
              <a:ext uri="{FF2B5EF4-FFF2-40B4-BE49-F238E27FC236}">
                <a16:creationId xmlns:a16="http://schemas.microsoft.com/office/drawing/2014/main" id="{64D59A2F-E42F-40AD-B956-36B8C236414B}"/>
              </a:ext>
            </a:extLst>
          </p:cNvPr>
          <p:cNvCxnSpPr>
            <a:cxnSpLocks noChangeShapeType="1"/>
          </p:cNvCxnSpPr>
          <p:nvPr userDrawn="1"/>
        </p:nvCxnSpPr>
        <p:spPr bwMode="auto">
          <a:xfrm>
            <a:off x="10242550" y="1943100"/>
            <a:ext cx="0" cy="4175125"/>
          </a:xfrm>
          <a:prstGeom prst="line">
            <a:avLst/>
          </a:prstGeom>
          <a:noFill/>
          <a:ln w="9525" algn="ctr">
            <a:solidFill>
              <a:srgbClr val="FF578B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43" name="AutoShape 104">
            <a:extLst>
              <a:ext uri="{FF2B5EF4-FFF2-40B4-BE49-F238E27FC236}">
                <a16:creationId xmlns:a16="http://schemas.microsoft.com/office/drawing/2014/main" id="{E5C3921E-8B0A-44AD-A849-34BB0EF29332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522288" y="1836738"/>
            <a:ext cx="9720262" cy="431800"/>
          </a:xfrm>
          <a:prstGeom prst="roundRect">
            <a:avLst>
              <a:gd name="adj" fmla="val 16667"/>
            </a:avLst>
          </a:prstGeom>
          <a:solidFill>
            <a:srgbClr val="FFD9D9"/>
          </a:solidFill>
          <a:ln w="2857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1000" b="1">
                <a:solidFill>
                  <a:schemeClr val="tx1"/>
                </a:solidFill>
                <a:latin typeface="Sodexho" pitchFamily="2" charset="0"/>
              </a:defRPr>
            </a:lvl1pPr>
            <a:lvl2pPr marL="742950" indent="-285750" eaLnBrk="0" hangingPunct="0">
              <a:defRPr sz="1000" b="1">
                <a:solidFill>
                  <a:schemeClr val="tx1"/>
                </a:solidFill>
                <a:latin typeface="Sodexho" pitchFamily="2" charset="0"/>
              </a:defRPr>
            </a:lvl2pPr>
            <a:lvl3pPr marL="1143000" indent="-228600" eaLnBrk="0" hangingPunct="0">
              <a:defRPr sz="1000" b="1">
                <a:solidFill>
                  <a:schemeClr val="tx1"/>
                </a:solidFill>
                <a:latin typeface="Sodexho" pitchFamily="2" charset="0"/>
              </a:defRPr>
            </a:lvl3pPr>
            <a:lvl4pPr marL="1600200" indent="-228600" eaLnBrk="0" hangingPunct="0">
              <a:defRPr sz="1000" b="1">
                <a:solidFill>
                  <a:schemeClr val="tx1"/>
                </a:solidFill>
                <a:latin typeface="Sodexho" pitchFamily="2" charset="0"/>
              </a:defRPr>
            </a:lvl4pPr>
            <a:lvl5pPr marL="2057400" indent="-228600" eaLnBrk="0" hangingPunct="0">
              <a:defRPr sz="1000" b="1">
                <a:solidFill>
                  <a:schemeClr val="tx1"/>
                </a:solidFill>
                <a:latin typeface="Sodexho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itchFamily="2" charset="0"/>
              </a:defRPr>
            </a:lvl9pPr>
          </a:lstStyle>
          <a:p>
            <a:pPr eaLnBrk="1" hangingPunct="1">
              <a:defRPr/>
            </a:pPr>
            <a:endParaRPr lang="fr-FR" altLang="fr-FR" dirty="0">
              <a:solidFill>
                <a:srgbClr val="000000"/>
              </a:solidFill>
            </a:endParaRPr>
          </a:p>
        </p:txBody>
      </p:sp>
      <p:sp>
        <p:nvSpPr>
          <p:cNvPr id="1044" name="AutoShape 104">
            <a:extLst>
              <a:ext uri="{FF2B5EF4-FFF2-40B4-BE49-F238E27FC236}">
                <a16:creationId xmlns:a16="http://schemas.microsoft.com/office/drawing/2014/main" id="{80CEFFA8-0F8A-426E-8444-38C18AB716FD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531813" y="5772150"/>
            <a:ext cx="9720262" cy="431800"/>
          </a:xfrm>
          <a:prstGeom prst="roundRect">
            <a:avLst>
              <a:gd name="adj" fmla="val 16667"/>
            </a:avLst>
          </a:prstGeom>
          <a:solidFill>
            <a:srgbClr val="FFD9D9"/>
          </a:solidFill>
          <a:ln w="2857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1000" b="1">
                <a:solidFill>
                  <a:schemeClr val="tx1"/>
                </a:solidFill>
                <a:latin typeface="Sodexho" pitchFamily="2" charset="0"/>
              </a:defRPr>
            </a:lvl1pPr>
            <a:lvl2pPr marL="742950" indent="-285750" eaLnBrk="0" hangingPunct="0">
              <a:defRPr sz="1000" b="1">
                <a:solidFill>
                  <a:schemeClr val="tx1"/>
                </a:solidFill>
                <a:latin typeface="Sodexho" pitchFamily="2" charset="0"/>
              </a:defRPr>
            </a:lvl2pPr>
            <a:lvl3pPr marL="1143000" indent="-228600" eaLnBrk="0" hangingPunct="0">
              <a:defRPr sz="1000" b="1">
                <a:solidFill>
                  <a:schemeClr val="tx1"/>
                </a:solidFill>
                <a:latin typeface="Sodexho" pitchFamily="2" charset="0"/>
              </a:defRPr>
            </a:lvl3pPr>
            <a:lvl4pPr marL="1600200" indent="-228600" eaLnBrk="0" hangingPunct="0">
              <a:defRPr sz="1000" b="1">
                <a:solidFill>
                  <a:schemeClr val="tx1"/>
                </a:solidFill>
                <a:latin typeface="Sodexho" pitchFamily="2" charset="0"/>
              </a:defRPr>
            </a:lvl4pPr>
            <a:lvl5pPr marL="2057400" indent="-228600" eaLnBrk="0" hangingPunct="0">
              <a:defRPr sz="1000" b="1">
                <a:solidFill>
                  <a:schemeClr val="tx1"/>
                </a:solidFill>
                <a:latin typeface="Sodexho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itchFamily="2" charset="0"/>
              </a:defRPr>
            </a:lvl9pPr>
          </a:lstStyle>
          <a:p>
            <a:pPr eaLnBrk="1" hangingPunct="1">
              <a:defRPr/>
            </a:pPr>
            <a:endParaRPr lang="fr-FR" altLang="fr-FR" dirty="0">
              <a:solidFill>
                <a:srgbClr val="000000"/>
              </a:solidFill>
            </a:endParaRPr>
          </a:p>
        </p:txBody>
      </p:sp>
      <p:cxnSp>
        <p:nvCxnSpPr>
          <p:cNvPr id="3092" name="Connecteur droit 21">
            <a:extLst>
              <a:ext uri="{FF2B5EF4-FFF2-40B4-BE49-F238E27FC236}">
                <a16:creationId xmlns:a16="http://schemas.microsoft.com/office/drawing/2014/main" id="{7F186558-B19C-4C40-A89D-53675CA97830}"/>
              </a:ext>
            </a:extLst>
          </p:cNvPr>
          <p:cNvCxnSpPr>
            <a:cxnSpLocks noChangeShapeType="1"/>
          </p:cNvCxnSpPr>
          <p:nvPr userDrawn="1"/>
        </p:nvCxnSpPr>
        <p:spPr bwMode="auto">
          <a:xfrm>
            <a:off x="2466975" y="1836738"/>
            <a:ext cx="22225" cy="4319587"/>
          </a:xfrm>
          <a:prstGeom prst="line">
            <a:avLst/>
          </a:prstGeom>
          <a:noFill/>
          <a:ln w="9525" algn="ctr">
            <a:solidFill>
              <a:srgbClr val="FF578B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93" name="Connecteur droit 22">
            <a:extLst>
              <a:ext uri="{FF2B5EF4-FFF2-40B4-BE49-F238E27FC236}">
                <a16:creationId xmlns:a16="http://schemas.microsoft.com/office/drawing/2014/main" id="{323E6674-787C-494D-AF0E-16D41021C428}"/>
              </a:ext>
            </a:extLst>
          </p:cNvPr>
          <p:cNvCxnSpPr>
            <a:cxnSpLocks noChangeShapeType="1"/>
          </p:cNvCxnSpPr>
          <p:nvPr userDrawn="1"/>
        </p:nvCxnSpPr>
        <p:spPr bwMode="auto">
          <a:xfrm>
            <a:off x="4410075" y="1836738"/>
            <a:ext cx="19050" cy="4319587"/>
          </a:xfrm>
          <a:prstGeom prst="line">
            <a:avLst/>
          </a:prstGeom>
          <a:noFill/>
          <a:ln w="9525" algn="ctr">
            <a:solidFill>
              <a:srgbClr val="FF578B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94" name="Connecteur droit 23">
            <a:extLst>
              <a:ext uri="{FF2B5EF4-FFF2-40B4-BE49-F238E27FC236}">
                <a16:creationId xmlns:a16="http://schemas.microsoft.com/office/drawing/2014/main" id="{02DFC8A9-9997-458C-A135-53035181B98A}"/>
              </a:ext>
            </a:extLst>
          </p:cNvPr>
          <p:cNvCxnSpPr>
            <a:cxnSpLocks noChangeShapeType="1"/>
          </p:cNvCxnSpPr>
          <p:nvPr userDrawn="1"/>
        </p:nvCxnSpPr>
        <p:spPr bwMode="auto">
          <a:xfrm>
            <a:off x="6354763" y="1836738"/>
            <a:ext cx="14287" cy="4319587"/>
          </a:xfrm>
          <a:prstGeom prst="line">
            <a:avLst/>
          </a:prstGeom>
          <a:noFill/>
          <a:ln w="9525" algn="ctr">
            <a:solidFill>
              <a:srgbClr val="FF578B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95" name="Connecteur droit 24">
            <a:extLst>
              <a:ext uri="{FF2B5EF4-FFF2-40B4-BE49-F238E27FC236}">
                <a16:creationId xmlns:a16="http://schemas.microsoft.com/office/drawing/2014/main" id="{B2CE9025-6452-4736-997A-D3C2BE889BE4}"/>
              </a:ext>
            </a:extLst>
          </p:cNvPr>
          <p:cNvCxnSpPr>
            <a:cxnSpLocks noChangeShapeType="1"/>
          </p:cNvCxnSpPr>
          <p:nvPr userDrawn="1"/>
        </p:nvCxnSpPr>
        <p:spPr bwMode="auto">
          <a:xfrm>
            <a:off x="8299450" y="1836738"/>
            <a:ext cx="19050" cy="4319587"/>
          </a:xfrm>
          <a:prstGeom prst="line">
            <a:avLst/>
          </a:prstGeom>
          <a:noFill/>
          <a:ln w="9525" algn="ctr">
            <a:solidFill>
              <a:srgbClr val="FF578B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  <p:sldLayoutId id="2147483748" r:id="rId2"/>
    <p:sldLayoutId id="2147483749" r:id="rId3"/>
    <p:sldLayoutId id="2147483750" r:id="rId4"/>
    <p:sldLayoutId id="2147483751" r:id="rId5"/>
    <p:sldLayoutId id="2147483752" r:id="rId6"/>
    <p:sldLayoutId id="2147483753" r:id="rId7"/>
    <p:sldLayoutId id="2147483754" r:id="rId8"/>
    <p:sldLayoutId id="2147483755" r:id="rId9"/>
    <p:sldLayoutId id="2147483756" r:id="rId10"/>
    <p:sldLayoutId id="2147483757" r:id="rId11"/>
  </p:sldLayoutIdLst>
  <p:txStyles>
    <p:titleStyle>
      <a:lvl1pPr algn="ctr" defTabSz="995363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+mj-lt"/>
          <a:ea typeface="+mj-ea"/>
          <a:cs typeface="+mj-cs"/>
        </a:defRPr>
      </a:lvl1pPr>
      <a:lvl2pPr algn="ctr" defTabSz="995363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imes" pitchFamily="18" charset="0"/>
        </a:defRPr>
      </a:lvl2pPr>
      <a:lvl3pPr algn="ctr" defTabSz="995363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imes" pitchFamily="18" charset="0"/>
        </a:defRPr>
      </a:lvl3pPr>
      <a:lvl4pPr algn="ctr" defTabSz="995363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imes" pitchFamily="18" charset="0"/>
        </a:defRPr>
      </a:lvl4pPr>
      <a:lvl5pPr algn="ctr" defTabSz="995363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imes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18" charset="0"/>
        </a:defRPr>
      </a:lvl9pPr>
    </p:titleStyle>
    <p:bodyStyle>
      <a:lvl1pPr marL="373063" indent="-373063" algn="l" defTabSz="995363" rtl="0" eaLnBrk="0" fontAlgn="base" hangingPunct="0">
        <a:spcBef>
          <a:spcPct val="20000"/>
        </a:spcBef>
        <a:spcAft>
          <a:spcPct val="0"/>
        </a:spcAft>
        <a:buChar char="•"/>
        <a:defRPr sz="3500">
          <a:solidFill>
            <a:schemeClr val="tx1"/>
          </a:solidFill>
          <a:latin typeface="+mn-lt"/>
          <a:ea typeface="+mn-ea"/>
          <a:cs typeface="+mn-cs"/>
        </a:defRPr>
      </a:lvl1pPr>
      <a:lvl2pPr marL="809625" indent="-311150" algn="l" defTabSz="995363" rtl="0" eaLnBrk="0" fontAlgn="base" hangingPunct="0">
        <a:spcBef>
          <a:spcPct val="20000"/>
        </a:spcBef>
        <a:spcAft>
          <a:spcPct val="0"/>
        </a:spcAft>
        <a:buChar char="–"/>
        <a:defRPr sz="3000">
          <a:solidFill>
            <a:schemeClr val="tx1"/>
          </a:solidFill>
          <a:latin typeface="+mn-lt"/>
        </a:defRPr>
      </a:lvl2pPr>
      <a:lvl3pPr marL="1244600" indent="-249238" algn="l" defTabSz="995363" rtl="0" eaLnBrk="0" fontAlgn="base" hangingPunct="0">
        <a:spcBef>
          <a:spcPct val="20000"/>
        </a:spcBef>
        <a:spcAft>
          <a:spcPct val="0"/>
        </a:spcAft>
        <a:buChar char="•"/>
        <a:defRPr sz="2600">
          <a:solidFill>
            <a:schemeClr val="tx1"/>
          </a:solidFill>
          <a:latin typeface="+mn-lt"/>
        </a:defRPr>
      </a:lvl3pPr>
      <a:lvl4pPr marL="1743075" indent="-249238" algn="l" defTabSz="995363" rtl="0" eaLnBrk="0" fontAlgn="base" hangingPunct="0">
        <a:spcBef>
          <a:spcPct val="20000"/>
        </a:spcBef>
        <a:spcAft>
          <a:spcPct val="0"/>
        </a:spcAft>
        <a:buChar char="–"/>
        <a:defRPr sz="2200">
          <a:solidFill>
            <a:schemeClr val="tx1"/>
          </a:solidFill>
          <a:latin typeface="+mn-lt"/>
        </a:defRPr>
      </a:lvl4pPr>
      <a:lvl5pPr marL="2239963" indent="-249238" algn="l" defTabSz="995363" rtl="0" eaLnBrk="0" fontAlgn="base" hangingPunct="0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11.gif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33">
            <a:extLst>
              <a:ext uri="{FF2B5EF4-FFF2-40B4-BE49-F238E27FC236}">
                <a16:creationId xmlns:a16="http://schemas.microsoft.com/office/drawing/2014/main" id="{95B58EEE-6FFD-48BD-A3A6-831D8CD903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2288" y="180975"/>
            <a:ext cx="4963218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1pPr>
            <a:lvl2pPr marL="742950" indent="-28575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2pPr>
            <a:lvl3pPr marL="1143000" indent="-22860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3pPr>
            <a:lvl4pPr marL="1600200" indent="-22860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4pPr>
            <a:lvl5pPr marL="2057400" indent="-22860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9pPr>
          </a:lstStyle>
          <a:p>
            <a:r>
              <a:rPr lang="fr-FR" altLang="fr-FR" sz="2400" b="0" dirty="0">
                <a:solidFill>
                  <a:srgbClr val="000000"/>
                </a:solidFill>
                <a:latin typeface="Arial" panose="020B0604020202020204" pitchFamily="34" charset="0"/>
              </a:rPr>
              <a:t>Menus  4 Composantes </a:t>
            </a:r>
          </a:p>
          <a:p>
            <a:r>
              <a:rPr lang="fr-FR" altLang="fr-FR" sz="2400" b="0" dirty="0">
                <a:solidFill>
                  <a:srgbClr val="000000"/>
                </a:solidFill>
                <a:latin typeface="Arial" panose="020B0604020202020204" pitchFamily="34" charset="0"/>
              </a:rPr>
              <a:t>Semaine du 06 au 10 Janvier 2025</a:t>
            </a:r>
          </a:p>
        </p:txBody>
      </p:sp>
      <p:sp>
        <p:nvSpPr>
          <p:cNvPr id="6147" name="Text Box 15">
            <a:extLst>
              <a:ext uri="{FF2B5EF4-FFF2-40B4-BE49-F238E27FC236}">
                <a16:creationId xmlns:a16="http://schemas.microsoft.com/office/drawing/2014/main" id="{8E777E2C-667B-41F3-923B-F775F22AC7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1084" y="2266950"/>
            <a:ext cx="1876426" cy="350678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9562" tIns="49782" rIns="99562" bIns="49782"/>
          <a:lstStyle>
            <a:lvl1pPr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1pPr>
            <a:lvl2pPr marL="742950" indent="-28575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2pPr>
            <a:lvl3pPr marL="1143000" indent="-22860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3pPr>
            <a:lvl4pPr marL="1600200" indent="-22860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4pPr>
            <a:lvl5pPr marL="2057400" indent="-22860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fr-FR" altLang="fr-FR" sz="1200" b="0" dirty="0">
              <a:latin typeface="Arial" panose="020B0604020202020204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fr-FR" altLang="fr-FR" sz="1200" b="0" dirty="0">
                <a:latin typeface="Arial" panose="020B0604020202020204" pitchFamily="34" charset="0"/>
              </a:rPr>
              <a:t>Boulettes de bœuf et volaille sauce moutarde cannelle</a:t>
            </a:r>
          </a:p>
          <a:p>
            <a:pPr algn="ctr">
              <a:spcBef>
                <a:spcPct val="50000"/>
              </a:spcBef>
            </a:pPr>
            <a:r>
              <a:rPr lang="fr-FR" altLang="fr-FR" sz="1200" b="0" dirty="0">
                <a:latin typeface="Arial" panose="020B0604020202020204" pitchFamily="34" charset="0"/>
              </a:rPr>
              <a:t>Poisson blanc pané</a:t>
            </a:r>
          </a:p>
          <a:p>
            <a:pPr algn="ctr">
              <a:spcBef>
                <a:spcPct val="50000"/>
              </a:spcBef>
            </a:pPr>
            <a:r>
              <a:rPr lang="fr-FR" sz="1200" b="0" dirty="0">
                <a:latin typeface="Arial" panose="020B0604020202020204" pitchFamily="34" charset="0"/>
              </a:rPr>
              <a:t>Semoule</a:t>
            </a:r>
          </a:p>
          <a:p>
            <a:pPr algn="ctr">
              <a:spcBef>
                <a:spcPct val="50000"/>
              </a:spcBef>
            </a:pPr>
            <a:r>
              <a:rPr lang="fr-FR" altLang="fr-FR" sz="1200" b="0" dirty="0">
                <a:latin typeface="Arial" panose="020B0604020202020204" pitchFamily="34" charset="0"/>
              </a:rPr>
              <a:t>Courgette braisée</a:t>
            </a:r>
          </a:p>
          <a:p>
            <a:pPr algn="ctr">
              <a:spcBef>
                <a:spcPct val="50000"/>
              </a:spcBef>
            </a:pPr>
            <a:r>
              <a:rPr lang="fr-FR" altLang="fr-FR" sz="1200" b="0" dirty="0">
                <a:latin typeface="Arial" panose="020B0604020202020204" pitchFamily="34" charset="0"/>
              </a:rPr>
              <a:t>Camembert</a:t>
            </a:r>
          </a:p>
          <a:p>
            <a:pPr algn="ctr">
              <a:spcBef>
                <a:spcPct val="50000"/>
              </a:spcBef>
            </a:pPr>
            <a:endParaRPr lang="fr-FR" altLang="fr-FR" sz="1200" b="0" dirty="0">
              <a:latin typeface="Arial" panose="020B0604020202020204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fr-FR" altLang="fr-FR" sz="1200" b="0" dirty="0">
                <a:latin typeface="Arial" panose="020B0604020202020204" pitchFamily="34" charset="0"/>
              </a:rPr>
              <a:t>Fruit de saison</a:t>
            </a:r>
          </a:p>
          <a:p>
            <a:pPr algn="ctr">
              <a:spcBef>
                <a:spcPct val="50000"/>
              </a:spcBef>
            </a:pPr>
            <a:endParaRPr lang="fr-FR" altLang="fr-FR" sz="1200" b="0" dirty="0">
              <a:latin typeface="Arial" panose="020B0604020202020204" pitchFamily="34" charset="0"/>
            </a:endParaRPr>
          </a:p>
        </p:txBody>
      </p:sp>
      <p:sp>
        <p:nvSpPr>
          <p:cNvPr id="6148" name="Text Box 4">
            <a:extLst>
              <a:ext uri="{FF2B5EF4-FFF2-40B4-BE49-F238E27FC236}">
                <a16:creationId xmlns:a16="http://schemas.microsoft.com/office/drawing/2014/main" id="{6E82D218-399D-4E8B-BDCF-EEA56CFD33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68813" y="2243138"/>
            <a:ext cx="1876425" cy="3554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562" tIns="49782" rIns="99562" bIns="49782"/>
          <a:lstStyle>
            <a:lvl1pPr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1pPr>
            <a:lvl2pPr marL="742950" indent="-28575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2pPr>
            <a:lvl3pPr marL="1143000" indent="-22860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3pPr>
            <a:lvl4pPr marL="1600200" indent="-22860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4pPr>
            <a:lvl5pPr marL="2057400" indent="-22860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fr-FR" altLang="fr-FR" sz="1200" b="0" dirty="0">
              <a:latin typeface="Arial" panose="020B0604020202020204" pitchFamily="34" charset="0"/>
            </a:endParaRPr>
          </a:p>
        </p:txBody>
      </p:sp>
      <p:sp>
        <p:nvSpPr>
          <p:cNvPr id="6149" name="Text Box 5">
            <a:extLst>
              <a:ext uri="{FF2B5EF4-FFF2-40B4-BE49-F238E27FC236}">
                <a16:creationId xmlns:a16="http://schemas.microsoft.com/office/drawing/2014/main" id="{9D64978E-D275-4030-89E9-24E3DA6256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25299" y="2205225"/>
            <a:ext cx="1890712" cy="3554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562" tIns="49782" rIns="99562" bIns="49782"/>
          <a:lstStyle>
            <a:lvl1pPr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1pPr>
            <a:lvl2pPr marL="742950" indent="-28575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2pPr>
            <a:lvl3pPr marL="1143000" indent="-22860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3pPr>
            <a:lvl4pPr marL="1600200" indent="-22860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4pPr>
            <a:lvl5pPr marL="2057400" indent="-22860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fr-FR" altLang="fr-FR" sz="1200" b="0" dirty="0">
              <a:latin typeface="Arial" panose="020B0604020202020204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fr-FR" altLang="fr-FR" sz="1200" b="0" dirty="0">
                <a:latin typeface="Arial" panose="020B0604020202020204" pitchFamily="34" charset="0"/>
              </a:rPr>
              <a:t> betteraves BIO</a:t>
            </a:r>
          </a:p>
          <a:p>
            <a:pPr algn="ctr">
              <a:spcBef>
                <a:spcPct val="50000"/>
              </a:spcBef>
            </a:pPr>
            <a:endParaRPr lang="fr-FR" altLang="fr-FR" sz="1200" b="0" dirty="0">
              <a:latin typeface="Arial" panose="020B0604020202020204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fr-FR" altLang="fr-FR" sz="1200" b="0" dirty="0">
                <a:latin typeface="Arial" panose="020B0604020202020204" pitchFamily="34" charset="0"/>
              </a:rPr>
              <a:t>Aiguillettes de poulet </a:t>
            </a:r>
            <a:r>
              <a:rPr lang="fr-FR" altLang="fr-FR" sz="1200" b="0" dirty="0" err="1">
                <a:latin typeface="Arial" panose="020B0604020202020204" pitchFamily="34" charset="0"/>
              </a:rPr>
              <a:t>sce</a:t>
            </a:r>
            <a:r>
              <a:rPr lang="fr-FR" altLang="fr-FR" sz="1200" b="0" dirty="0">
                <a:latin typeface="Arial" panose="020B0604020202020204" pitchFamily="34" charset="0"/>
              </a:rPr>
              <a:t> citron</a:t>
            </a:r>
          </a:p>
          <a:p>
            <a:pPr algn="ctr">
              <a:spcBef>
                <a:spcPct val="50000"/>
              </a:spcBef>
            </a:pPr>
            <a:r>
              <a:rPr lang="fr-FR" altLang="fr-FR" sz="1200" b="0" dirty="0">
                <a:latin typeface="Arial" panose="020B0604020202020204" pitchFamily="34" charset="0"/>
              </a:rPr>
              <a:t>Merlu </a:t>
            </a:r>
            <a:r>
              <a:rPr lang="fr-FR" altLang="fr-FR" sz="1200" b="0" dirty="0" err="1">
                <a:latin typeface="Arial" panose="020B0604020202020204" pitchFamily="34" charset="0"/>
              </a:rPr>
              <a:t>sce</a:t>
            </a:r>
            <a:r>
              <a:rPr lang="fr-FR" altLang="fr-FR" sz="1200" b="0" dirty="0">
                <a:latin typeface="Arial" panose="020B0604020202020204" pitchFamily="34" charset="0"/>
              </a:rPr>
              <a:t> crème champignons</a:t>
            </a:r>
          </a:p>
          <a:p>
            <a:pPr algn="ctr">
              <a:spcBef>
                <a:spcPct val="50000"/>
              </a:spcBef>
            </a:pPr>
            <a:r>
              <a:rPr lang="fr-FR" altLang="fr-FR" sz="1200" b="0" dirty="0">
                <a:latin typeface="Arial" panose="020B0604020202020204" pitchFamily="34" charset="0"/>
              </a:rPr>
              <a:t>Boulgour</a:t>
            </a:r>
          </a:p>
          <a:p>
            <a:pPr algn="ctr">
              <a:spcBef>
                <a:spcPct val="50000"/>
              </a:spcBef>
            </a:pPr>
            <a:r>
              <a:rPr lang="fr-FR" altLang="fr-FR" sz="1200" b="0" dirty="0">
                <a:latin typeface="Arial" panose="020B0604020202020204" pitchFamily="34" charset="0"/>
              </a:rPr>
              <a:t>Bâtonnet de carottes</a:t>
            </a:r>
          </a:p>
          <a:p>
            <a:pPr algn="ctr">
              <a:spcBef>
                <a:spcPct val="50000"/>
              </a:spcBef>
            </a:pPr>
            <a:endParaRPr lang="fr-FR" altLang="fr-FR" sz="1200" b="0" dirty="0">
              <a:latin typeface="Arial" panose="020B0604020202020204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fr-FR" altLang="fr-FR" sz="1200" b="0" dirty="0">
                <a:latin typeface="Arial" panose="020B0604020202020204" pitchFamily="34" charset="0"/>
              </a:rPr>
              <a:t>Galette des rois</a:t>
            </a:r>
          </a:p>
          <a:p>
            <a:pPr algn="ctr">
              <a:spcBef>
                <a:spcPts val="0"/>
              </a:spcBef>
            </a:pPr>
            <a:endParaRPr lang="fr-FR" altLang="fr-FR" sz="1200" b="0" dirty="0">
              <a:latin typeface="Arial" panose="020B0604020202020204" pitchFamily="34" charset="0"/>
            </a:endParaRPr>
          </a:p>
          <a:p>
            <a:pPr algn="ctr">
              <a:spcBef>
                <a:spcPts val="0"/>
              </a:spcBef>
            </a:pPr>
            <a:endParaRPr lang="fr-FR" altLang="fr-FR" sz="1200" b="0" dirty="0">
              <a:latin typeface="Arial" panose="020B0604020202020204" pitchFamily="34" charset="0"/>
            </a:endParaRPr>
          </a:p>
          <a:p>
            <a:pPr algn="ctr">
              <a:spcBef>
                <a:spcPct val="50000"/>
              </a:spcBef>
            </a:pPr>
            <a:endParaRPr lang="fr-FR" altLang="fr-FR" sz="1200" b="0" dirty="0">
              <a:latin typeface="Arial" panose="020B0604020202020204" pitchFamily="34" charset="0"/>
            </a:endParaRPr>
          </a:p>
          <a:p>
            <a:pPr algn="ctr">
              <a:spcBef>
                <a:spcPct val="50000"/>
              </a:spcBef>
            </a:pPr>
            <a:endParaRPr lang="fr-FR" altLang="fr-FR" sz="1200" b="0" dirty="0">
              <a:latin typeface="Arial" panose="020B0604020202020204" pitchFamily="34" charset="0"/>
            </a:endParaRPr>
          </a:p>
        </p:txBody>
      </p:sp>
      <p:sp>
        <p:nvSpPr>
          <p:cNvPr id="6150" name="Text Box 15">
            <a:extLst>
              <a:ext uri="{FF2B5EF4-FFF2-40B4-BE49-F238E27FC236}">
                <a16:creationId xmlns:a16="http://schemas.microsoft.com/office/drawing/2014/main" id="{D3060634-849B-45F1-9732-BEDFA21962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24125" y="2266950"/>
            <a:ext cx="1859879" cy="3457898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lIns="99562" tIns="49782" rIns="99562" bIns="49782"/>
          <a:lstStyle>
            <a:lvl1pPr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1pPr>
            <a:lvl2pPr marL="742950" indent="-28575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2pPr>
            <a:lvl3pPr marL="1143000" indent="-22860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3pPr>
            <a:lvl4pPr marL="1600200" indent="-22860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4pPr>
            <a:lvl5pPr marL="2057400" indent="-22860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fr-FR" altLang="fr-FR" sz="1200" b="0" dirty="0">
              <a:latin typeface="Arial" panose="020B0604020202020204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fr-FR" altLang="fr-FR" sz="1200" b="0" dirty="0">
                <a:latin typeface="Arial" panose="020B0604020202020204" pitchFamily="34" charset="0"/>
              </a:rPr>
              <a:t>Carottes râpées au citron</a:t>
            </a:r>
          </a:p>
          <a:p>
            <a:pPr algn="ctr">
              <a:spcBef>
                <a:spcPct val="50000"/>
              </a:spcBef>
            </a:pPr>
            <a:endParaRPr lang="fr-FR" altLang="fr-FR" sz="1200" b="0" dirty="0">
              <a:latin typeface="Arial" panose="020B0604020202020204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fr-FR" altLang="fr-FR" sz="1200" b="0" dirty="0">
                <a:latin typeface="Arial" panose="020B0604020202020204" pitchFamily="34" charset="0"/>
              </a:rPr>
              <a:t>Chili sin carne cheddar et riz</a:t>
            </a:r>
          </a:p>
          <a:p>
            <a:pPr algn="ctr">
              <a:spcBef>
                <a:spcPct val="50000"/>
              </a:spcBef>
            </a:pPr>
            <a:r>
              <a:rPr lang="fr-FR" altLang="fr-FR" sz="1200" b="0" dirty="0">
                <a:latin typeface="Arial" panose="020B0604020202020204" pitchFamily="34" charset="0"/>
              </a:rPr>
              <a:t>(plat complet)</a:t>
            </a:r>
          </a:p>
          <a:p>
            <a:pPr algn="ctr">
              <a:spcBef>
                <a:spcPct val="50000"/>
              </a:spcBef>
            </a:pPr>
            <a:endParaRPr lang="fr-FR" altLang="fr-FR" sz="1200" b="0" dirty="0">
              <a:latin typeface="Arial" panose="020B0604020202020204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fr-FR" altLang="fr-FR" sz="1200" b="0" dirty="0">
                <a:latin typeface="Arial" panose="020B0604020202020204" pitchFamily="34" charset="0"/>
              </a:rPr>
              <a:t>Yaourt nature</a:t>
            </a:r>
          </a:p>
          <a:p>
            <a:pPr algn="ctr">
              <a:spcBef>
                <a:spcPct val="50000"/>
              </a:spcBef>
            </a:pPr>
            <a:endParaRPr lang="fr-FR" altLang="fr-FR" sz="1200" b="0" dirty="0">
              <a:latin typeface="Arial" panose="020B0604020202020204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fr-FR" altLang="fr-FR" sz="1200" b="0" dirty="0">
                <a:latin typeface="Arial" panose="020B0604020202020204" pitchFamily="34" charset="0"/>
              </a:rPr>
              <a:t>Compote</a:t>
            </a:r>
          </a:p>
        </p:txBody>
      </p:sp>
      <p:pic>
        <p:nvPicPr>
          <p:cNvPr id="6161" name="Image 26">
            <a:extLst>
              <a:ext uri="{FF2B5EF4-FFF2-40B4-BE49-F238E27FC236}">
                <a16:creationId xmlns:a16="http://schemas.microsoft.com/office/drawing/2014/main" id="{0D431821-474F-415A-A8DE-EAEBD6625E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34740" y="5004767"/>
            <a:ext cx="360000" cy="3583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Image 30" descr="Une image contenant texte&#10;&#10;Description générée automatiquement">
            <a:extLst>
              <a:ext uri="{FF2B5EF4-FFF2-40B4-BE49-F238E27FC236}">
                <a16:creationId xmlns:a16="http://schemas.microsoft.com/office/drawing/2014/main" id="{196E5FF5-E45C-413C-8C12-63F7A04600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4210" y="3989310"/>
            <a:ext cx="324000" cy="3188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 Box 15">
            <a:extLst>
              <a:ext uri="{FF2B5EF4-FFF2-40B4-BE49-F238E27FC236}">
                <a16:creationId xmlns:a16="http://schemas.microsoft.com/office/drawing/2014/main" id="{DFD6B229-43B9-8856-65F5-A17B38AD92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12736" y="2252850"/>
            <a:ext cx="1876426" cy="350678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9562" tIns="49782" rIns="99562" bIns="49782"/>
          <a:lstStyle>
            <a:lvl1pPr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1pPr>
            <a:lvl2pPr marL="742950" indent="-28575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2pPr>
            <a:lvl3pPr marL="1143000" indent="-22860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3pPr>
            <a:lvl4pPr marL="1600200" indent="-22860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4pPr>
            <a:lvl5pPr marL="2057400" indent="-22860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fr-FR" altLang="fr-FR" sz="1200" b="0" dirty="0">
              <a:highlight>
                <a:srgbClr val="FFFF00"/>
              </a:highlight>
              <a:latin typeface="Arial" panose="020B0604020202020204" pitchFamily="34" charset="0"/>
            </a:endParaRPr>
          </a:p>
          <a:p>
            <a:pPr algn="ctr">
              <a:spcBef>
                <a:spcPct val="50000"/>
              </a:spcBef>
            </a:pPr>
            <a:endParaRPr lang="fr-FR" altLang="fr-FR" sz="1200" b="0" dirty="0">
              <a:latin typeface="Arial" panose="020B0604020202020204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fr-FR" altLang="fr-FR" sz="1200" b="0" dirty="0">
                <a:latin typeface="Arial" panose="020B0604020202020204" pitchFamily="34" charset="0"/>
              </a:rPr>
              <a:t>Dés de colin d’Alaska PMD  sauce curry</a:t>
            </a:r>
          </a:p>
          <a:p>
            <a:pPr algn="ctr">
              <a:spcBef>
                <a:spcPct val="50000"/>
              </a:spcBef>
            </a:pPr>
            <a:endParaRPr lang="fr-FR" altLang="fr-FR" sz="1200" b="0" dirty="0">
              <a:latin typeface="Arial" panose="020B0604020202020204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fr-FR" sz="1200" b="0" dirty="0">
                <a:latin typeface="Arial" panose="020B0604020202020204" pitchFamily="34" charset="0"/>
              </a:rPr>
              <a:t>Brocolis à l’ail </a:t>
            </a:r>
          </a:p>
          <a:p>
            <a:pPr algn="ctr">
              <a:spcBef>
                <a:spcPct val="50000"/>
              </a:spcBef>
            </a:pPr>
            <a:r>
              <a:rPr lang="fr-FR" sz="1200" b="0" dirty="0">
                <a:latin typeface="Arial" panose="020B0604020202020204" pitchFamily="34" charset="0"/>
              </a:rPr>
              <a:t>et gratin Dauphinois</a:t>
            </a:r>
          </a:p>
          <a:p>
            <a:pPr algn="ctr">
              <a:spcBef>
                <a:spcPct val="50000"/>
              </a:spcBef>
            </a:pPr>
            <a:endParaRPr lang="fr-FR" sz="1200" b="0" dirty="0">
              <a:latin typeface="Arial" panose="020B0604020202020204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fr-FR" altLang="fr-FR" sz="1200" b="0" dirty="0">
                <a:latin typeface="Arial" panose="020B0604020202020204" pitchFamily="34" charset="0"/>
              </a:rPr>
              <a:t>Kiri</a:t>
            </a:r>
          </a:p>
          <a:p>
            <a:pPr algn="ctr">
              <a:spcBef>
                <a:spcPct val="50000"/>
              </a:spcBef>
            </a:pPr>
            <a:endParaRPr lang="fr-FR" altLang="fr-FR" sz="1200" b="0" dirty="0">
              <a:latin typeface="Arial" panose="020B0604020202020204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fr-FR" altLang="fr-FR" sz="1200" b="0" dirty="0">
                <a:latin typeface="Arial" panose="020B0604020202020204" pitchFamily="34" charset="0"/>
              </a:rPr>
              <a:t>Crème dessert chocolat</a:t>
            </a:r>
          </a:p>
          <a:p>
            <a:pPr algn="ctr">
              <a:spcBef>
                <a:spcPct val="50000"/>
              </a:spcBef>
            </a:pPr>
            <a:endParaRPr lang="fr-FR" altLang="fr-FR" sz="1200" b="0" dirty="0">
              <a:latin typeface="Arial" panose="020B0604020202020204" pitchFamily="34" charset="0"/>
            </a:endParaRPr>
          </a:p>
          <a:p>
            <a:pPr algn="ctr">
              <a:spcBef>
                <a:spcPct val="50000"/>
              </a:spcBef>
            </a:pPr>
            <a:endParaRPr lang="fr-FR" altLang="fr-FR" sz="1200" b="0" dirty="0">
              <a:latin typeface="Arial" panose="020B0604020202020204" pitchFamily="34" charset="0"/>
            </a:endParaRPr>
          </a:p>
        </p:txBody>
      </p:sp>
      <p:pic>
        <p:nvPicPr>
          <p:cNvPr id="4" name="Picture 66" descr="Picto seul-Peche Responsable">
            <a:extLst>
              <a:ext uri="{FF2B5EF4-FFF2-40B4-BE49-F238E27FC236}">
                <a16:creationId xmlns:a16="http://schemas.microsoft.com/office/drawing/2014/main" id="{BE639CD7-C44B-09E1-14F8-523C741A889D}"/>
              </a:ext>
            </a:extLst>
          </p:cNvPr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67180" y="2431402"/>
            <a:ext cx="324000" cy="3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 30" descr="Une image contenant texte&#10;&#10;Description générée automatiquement">
            <a:extLst>
              <a:ext uri="{FF2B5EF4-FFF2-40B4-BE49-F238E27FC236}">
                <a16:creationId xmlns:a16="http://schemas.microsoft.com/office/drawing/2014/main" id="{C6A6BA41-7157-1AAA-F855-8DA893A1C3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19580" y="3276575"/>
            <a:ext cx="324000" cy="3188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A96EA273-9950-9B42-419A-1DA115F5DB8F}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591580" y="1801669"/>
            <a:ext cx="504000" cy="504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3" name="Picture 66" descr="Picto seul-Peche Responsable">
            <a:extLst>
              <a:ext uri="{FF2B5EF4-FFF2-40B4-BE49-F238E27FC236}">
                <a16:creationId xmlns:a16="http://schemas.microsoft.com/office/drawing/2014/main" id="{B827B0EB-B9A5-072E-6B85-E375F0F19546}"/>
              </a:ext>
            </a:extLst>
          </p:cNvPr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67580" y="434473"/>
            <a:ext cx="324000" cy="3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33">
            <a:extLst>
              <a:ext uri="{FF2B5EF4-FFF2-40B4-BE49-F238E27FC236}">
                <a16:creationId xmlns:a16="http://schemas.microsoft.com/office/drawing/2014/main" id="{D6ED8C79-8335-4A61-AEF2-C6E673D1A1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2288" y="180975"/>
            <a:ext cx="4878259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1pPr>
            <a:lvl2pPr marL="742950" indent="-28575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2pPr>
            <a:lvl3pPr marL="1143000" indent="-22860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3pPr>
            <a:lvl4pPr marL="1600200" indent="-22860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4pPr>
            <a:lvl5pPr marL="2057400" indent="-22860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9pPr>
          </a:lstStyle>
          <a:p>
            <a:r>
              <a:rPr lang="fr-FR" altLang="fr-FR" sz="2400" b="0" dirty="0">
                <a:solidFill>
                  <a:srgbClr val="000000"/>
                </a:solidFill>
                <a:latin typeface="Arial" panose="020B0604020202020204" pitchFamily="34" charset="0"/>
              </a:rPr>
              <a:t>Menus 4 Composantes </a:t>
            </a:r>
          </a:p>
          <a:p>
            <a:r>
              <a:rPr lang="fr-FR" altLang="fr-FR" sz="2400" b="0" dirty="0">
                <a:solidFill>
                  <a:srgbClr val="000000"/>
                </a:solidFill>
                <a:latin typeface="Arial" panose="020B0604020202020204" pitchFamily="34" charset="0"/>
              </a:rPr>
              <a:t>Semaine du 13 au 17 janvier 2025</a:t>
            </a:r>
          </a:p>
        </p:txBody>
      </p:sp>
      <p:sp>
        <p:nvSpPr>
          <p:cNvPr id="7171" name="Text Box 3">
            <a:extLst>
              <a:ext uri="{FF2B5EF4-FFF2-40B4-BE49-F238E27FC236}">
                <a16:creationId xmlns:a16="http://schemas.microsoft.com/office/drawing/2014/main" id="{47A88952-2690-4C0A-BCB0-2C07D77BD3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68575" y="2268538"/>
            <a:ext cx="1800225" cy="352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562" tIns="49782" rIns="99562" bIns="49782"/>
          <a:lstStyle>
            <a:lvl1pPr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1pPr>
            <a:lvl2pPr marL="742950" indent="-28575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2pPr>
            <a:lvl3pPr marL="1143000" indent="-22860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3pPr>
            <a:lvl4pPr marL="1600200" indent="-22860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4pPr>
            <a:lvl5pPr marL="2057400" indent="-22860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fr-FR" altLang="fr-FR" sz="1200" b="0" dirty="0">
              <a:latin typeface="Arial" panose="020B0604020202020204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fr-FR" altLang="fr-FR" sz="1200" b="0" dirty="0">
                <a:latin typeface="Arial" panose="020B0604020202020204" pitchFamily="34" charset="0"/>
              </a:rPr>
              <a:t>Céleri rémoulade</a:t>
            </a:r>
          </a:p>
          <a:p>
            <a:pPr algn="ctr">
              <a:spcBef>
                <a:spcPct val="50000"/>
              </a:spcBef>
            </a:pPr>
            <a:endParaRPr lang="fr-FR" altLang="fr-FR" sz="1200" b="0" dirty="0">
              <a:latin typeface="Arial" panose="020B0604020202020204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fr-FR" altLang="fr-FR" sz="1200" b="0" dirty="0">
                <a:latin typeface="Arial" panose="020B0604020202020204" pitchFamily="34" charset="0"/>
              </a:rPr>
              <a:t>Riz et colombo de pois chiches</a:t>
            </a:r>
            <a:br>
              <a:rPr lang="fr-FR" altLang="fr-FR" sz="1200" b="0" dirty="0">
                <a:latin typeface="Arial" panose="020B0604020202020204" pitchFamily="34" charset="0"/>
              </a:rPr>
            </a:br>
            <a:endParaRPr lang="fr-FR" altLang="fr-FR" sz="1200" b="0" dirty="0">
              <a:latin typeface="Arial" panose="020B0604020202020204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fr-FR" altLang="fr-FR" sz="1200" b="0" dirty="0">
                <a:latin typeface="Arial" panose="020B0604020202020204" pitchFamily="34" charset="0"/>
              </a:rPr>
              <a:t>(plat complet)</a:t>
            </a:r>
            <a:br>
              <a:rPr lang="fr-FR" altLang="fr-FR" sz="1200" b="0" dirty="0">
                <a:latin typeface="Arial" panose="020B0604020202020204" pitchFamily="34" charset="0"/>
              </a:rPr>
            </a:br>
            <a:endParaRPr lang="fr-FR" altLang="fr-FR" sz="1200" b="0" dirty="0">
              <a:latin typeface="Arial" panose="020B0604020202020204" pitchFamily="34" charset="0"/>
            </a:endParaRPr>
          </a:p>
          <a:p>
            <a:pPr algn="ctr">
              <a:spcBef>
                <a:spcPct val="50000"/>
              </a:spcBef>
            </a:pPr>
            <a:endParaRPr lang="fr-FR" altLang="fr-FR" sz="1200" b="0" dirty="0">
              <a:latin typeface="Arial" panose="020B0604020202020204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fr-FR" altLang="fr-FR" sz="1200" b="0" dirty="0">
                <a:latin typeface="Arial" panose="020B0604020202020204" pitchFamily="34" charset="0"/>
              </a:rPr>
              <a:t>Yaourt aromatisé</a:t>
            </a:r>
          </a:p>
        </p:txBody>
      </p:sp>
      <p:sp>
        <p:nvSpPr>
          <p:cNvPr id="7173" name="Text Box 5">
            <a:extLst>
              <a:ext uri="{FF2B5EF4-FFF2-40B4-BE49-F238E27FC236}">
                <a16:creationId xmlns:a16="http://schemas.microsoft.com/office/drawing/2014/main" id="{2E42ED04-DB2A-4D14-B971-6FC5A42F65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70888" y="2268538"/>
            <a:ext cx="1871662" cy="352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562" tIns="49782" rIns="99562" bIns="49782"/>
          <a:lstStyle>
            <a:lvl1pPr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1pPr>
            <a:lvl2pPr marL="742950" indent="-28575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2pPr>
            <a:lvl3pPr marL="1143000" indent="-22860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3pPr>
            <a:lvl4pPr marL="1600200" indent="-22860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4pPr>
            <a:lvl5pPr marL="2057400" indent="-22860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fr-FR" altLang="fr-FR" sz="1200" b="0" dirty="0">
              <a:latin typeface="Arial" panose="020B0604020202020204" pitchFamily="34" charset="0"/>
            </a:endParaRPr>
          </a:p>
          <a:p>
            <a:pPr algn="ctr">
              <a:spcBef>
                <a:spcPct val="50000"/>
              </a:spcBef>
            </a:pPr>
            <a:endParaRPr lang="fr-FR" altLang="fr-FR" sz="1200" b="0" dirty="0">
              <a:latin typeface="Arial" panose="020B0604020202020204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fr-FR" altLang="fr-FR" sz="1200" b="0" dirty="0">
                <a:latin typeface="Arial" panose="020B0604020202020204" pitchFamily="34" charset="0"/>
              </a:rPr>
              <a:t>Merlu PMD sauce épices douces</a:t>
            </a:r>
          </a:p>
          <a:p>
            <a:pPr algn="ctr">
              <a:spcBef>
                <a:spcPct val="50000"/>
              </a:spcBef>
            </a:pPr>
            <a:r>
              <a:rPr lang="fr-FR" altLang="fr-FR" sz="1200" b="0" dirty="0">
                <a:latin typeface="Arial" panose="020B0604020202020204" pitchFamily="34" charset="0"/>
              </a:rPr>
              <a:t>Epinards branche béchamel au lait de coco et patate douce en purée</a:t>
            </a:r>
          </a:p>
          <a:p>
            <a:pPr algn="ctr">
              <a:spcBef>
                <a:spcPct val="50000"/>
              </a:spcBef>
            </a:pPr>
            <a:endParaRPr lang="fr-FR" altLang="fr-FR" sz="1200" b="0" dirty="0">
              <a:latin typeface="Arial" panose="020B0604020202020204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fr-FR" altLang="fr-FR" sz="1200" b="0" dirty="0">
                <a:latin typeface="Arial" panose="020B0604020202020204" pitchFamily="34" charset="0"/>
              </a:rPr>
              <a:t>Coulommiers</a:t>
            </a:r>
          </a:p>
          <a:p>
            <a:pPr algn="ctr">
              <a:spcBef>
                <a:spcPct val="50000"/>
              </a:spcBef>
            </a:pPr>
            <a:endParaRPr lang="fr-FR" altLang="fr-FR" sz="1200" b="0" dirty="0">
              <a:latin typeface="Arial" panose="020B0604020202020204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fr-FR" altLang="fr-FR" sz="1200" b="0" dirty="0" err="1">
                <a:latin typeface="Arial" panose="020B0604020202020204" pitchFamily="34" charset="0"/>
              </a:rPr>
              <a:t>Kissel</a:t>
            </a:r>
            <a:r>
              <a:rPr lang="fr-FR" altLang="fr-FR" sz="1200" b="0" dirty="0">
                <a:latin typeface="Arial" panose="020B0604020202020204" pitchFamily="34" charset="0"/>
              </a:rPr>
              <a:t> aux poires myrtilles</a:t>
            </a:r>
          </a:p>
        </p:txBody>
      </p:sp>
      <p:sp>
        <p:nvSpPr>
          <p:cNvPr id="7175" name="Text Box 3">
            <a:extLst>
              <a:ext uri="{FF2B5EF4-FFF2-40B4-BE49-F238E27FC236}">
                <a16:creationId xmlns:a16="http://schemas.microsoft.com/office/drawing/2014/main" id="{C73E650F-5D11-4386-A6D4-97F00F4016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7180" y="2268538"/>
            <a:ext cx="1878013" cy="35290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lIns="99562" tIns="49782" rIns="99562" bIns="49782"/>
          <a:lstStyle>
            <a:lvl1pPr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1pPr>
            <a:lvl2pPr marL="742950" indent="-28575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2pPr>
            <a:lvl3pPr marL="1143000" indent="-22860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3pPr>
            <a:lvl4pPr marL="1600200" indent="-22860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4pPr>
            <a:lvl5pPr marL="2057400" indent="-22860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fr-FR" altLang="fr-FR" sz="1200" b="0" dirty="0">
              <a:latin typeface="Arial" panose="020B0604020202020204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fr-FR" altLang="fr-FR" sz="1200" b="0" dirty="0">
                <a:latin typeface="Arial" panose="020B0604020202020204" pitchFamily="34" charset="0"/>
              </a:rPr>
              <a:t>Pilon de poulet rôti au jus et ketchup</a:t>
            </a:r>
          </a:p>
          <a:p>
            <a:pPr algn="ctr">
              <a:spcBef>
                <a:spcPct val="50000"/>
              </a:spcBef>
            </a:pPr>
            <a:r>
              <a:rPr lang="fr-FR" altLang="fr-FR" sz="1200" b="0" dirty="0">
                <a:latin typeface="Arial" panose="020B0604020202020204" pitchFamily="34" charset="0"/>
              </a:rPr>
              <a:t>Omelette</a:t>
            </a:r>
          </a:p>
          <a:p>
            <a:pPr algn="ctr">
              <a:spcBef>
                <a:spcPct val="50000"/>
              </a:spcBef>
            </a:pPr>
            <a:r>
              <a:rPr lang="fr-FR" altLang="fr-FR" sz="1200" b="0" dirty="0">
                <a:latin typeface="Arial" panose="020B0604020202020204" pitchFamily="34" charset="0"/>
              </a:rPr>
              <a:t>Crumble potiron parmesan et pommes de terre quartiers avec peau</a:t>
            </a:r>
          </a:p>
          <a:p>
            <a:pPr algn="ctr">
              <a:spcBef>
                <a:spcPct val="50000"/>
              </a:spcBef>
            </a:pPr>
            <a:endParaRPr lang="fr-FR" altLang="fr-FR" sz="1200" b="0" dirty="0">
              <a:latin typeface="Arial" panose="020B0604020202020204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fr-FR" altLang="fr-FR" sz="1200" b="0" dirty="0">
                <a:latin typeface="Arial" panose="020B0604020202020204" pitchFamily="34" charset="0"/>
              </a:rPr>
              <a:t>Fromage fondu La vache qui rit</a:t>
            </a:r>
          </a:p>
          <a:p>
            <a:pPr algn="ctr">
              <a:spcBef>
                <a:spcPct val="50000"/>
              </a:spcBef>
            </a:pPr>
            <a:endParaRPr lang="fr-FR" altLang="fr-FR" sz="1200" b="0" dirty="0">
              <a:latin typeface="Arial" panose="020B0604020202020204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fr-FR" altLang="fr-FR" sz="1200" b="0" dirty="0">
                <a:latin typeface="Arial" panose="020B0604020202020204" pitchFamily="34" charset="0"/>
              </a:rPr>
              <a:t>Fruit de saison</a:t>
            </a:r>
          </a:p>
          <a:p>
            <a:pPr algn="ctr">
              <a:spcBef>
                <a:spcPct val="50000"/>
              </a:spcBef>
            </a:pPr>
            <a:endParaRPr lang="fr-FR" altLang="fr-FR" sz="1200" b="0" dirty="0">
              <a:latin typeface="Arial" panose="020B0604020202020204" pitchFamily="34" charset="0"/>
            </a:endParaRPr>
          </a:p>
        </p:txBody>
      </p:sp>
      <p:sp>
        <p:nvSpPr>
          <p:cNvPr id="19" name="Text Box 22">
            <a:extLst>
              <a:ext uri="{FF2B5EF4-FFF2-40B4-BE49-F238E27FC236}">
                <a16:creationId xmlns:a16="http://schemas.microsoft.com/office/drawing/2014/main" id="{0B98DD2D-9918-4A41-9813-00E538A9CC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88796" y="2289660"/>
            <a:ext cx="1847850" cy="352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562" tIns="49782" rIns="99562" bIns="49782"/>
          <a:lstStyle>
            <a:lvl1pPr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1pPr>
            <a:lvl2pPr marL="742950" indent="-28575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2pPr>
            <a:lvl3pPr marL="1143000" indent="-22860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3pPr>
            <a:lvl4pPr marL="1600200" indent="-22860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4pPr>
            <a:lvl5pPr marL="2057400" indent="-22860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fr-FR" altLang="fr-FR" sz="1200" b="0" dirty="0">
              <a:highlight>
                <a:srgbClr val="FFFF00"/>
              </a:highlight>
              <a:latin typeface="Arial" panose="020B0604020202020204" pitchFamily="34" charset="0"/>
            </a:endParaRPr>
          </a:p>
        </p:txBody>
      </p:sp>
      <p:sp>
        <p:nvSpPr>
          <p:cNvPr id="20" name="Text Box 4">
            <a:extLst>
              <a:ext uri="{FF2B5EF4-FFF2-40B4-BE49-F238E27FC236}">
                <a16:creationId xmlns:a16="http://schemas.microsoft.com/office/drawing/2014/main" id="{D1CA219F-9D43-4A76-856A-2066B11654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72524" y="2254250"/>
            <a:ext cx="1922238" cy="35433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lIns="99562" tIns="49782" rIns="99562" bIns="49782"/>
          <a:lstStyle>
            <a:lvl1pPr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1pPr>
            <a:lvl2pPr marL="742950" indent="-28575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2pPr>
            <a:lvl3pPr marL="1143000" indent="-22860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3pPr>
            <a:lvl4pPr marL="1600200" indent="-22860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4pPr>
            <a:lvl5pPr marL="2057400" indent="-22860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fr-FR" altLang="fr-FR" sz="1200" b="0" dirty="0">
              <a:solidFill>
                <a:srgbClr val="41631B"/>
              </a:solidFill>
              <a:latin typeface="Arial" panose="020B0604020202020204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fr-FR" altLang="fr-FR" sz="1200" b="0" dirty="0">
                <a:latin typeface="Arial" panose="020B0604020202020204" pitchFamily="34" charset="0"/>
              </a:rPr>
              <a:t>Salade iceberg et dés de gouda vinaigrette</a:t>
            </a:r>
          </a:p>
          <a:p>
            <a:pPr algn="ctr">
              <a:spcBef>
                <a:spcPct val="50000"/>
              </a:spcBef>
            </a:pPr>
            <a:r>
              <a:rPr lang="fr-FR" altLang="fr-FR" sz="1200" b="0" dirty="0">
                <a:latin typeface="Arial" panose="020B0604020202020204" pitchFamily="34" charset="0"/>
              </a:rPr>
              <a:t>Chipolatas</a:t>
            </a:r>
          </a:p>
          <a:p>
            <a:pPr algn="ctr">
              <a:spcBef>
                <a:spcPct val="50000"/>
              </a:spcBef>
            </a:pPr>
            <a:r>
              <a:rPr lang="fr-FR" altLang="fr-FR" sz="1200" b="0" dirty="0">
                <a:latin typeface="Arial" panose="020B0604020202020204" pitchFamily="34" charset="0"/>
              </a:rPr>
              <a:t>Cabillaud émincé</a:t>
            </a:r>
          </a:p>
          <a:p>
            <a:pPr algn="ctr">
              <a:spcBef>
                <a:spcPct val="50000"/>
              </a:spcBef>
            </a:pPr>
            <a:endParaRPr lang="fr-FR" altLang="fr-FR" sz="1200" b="0" dirty="0">
              <a:latin typeface="Arial" panose="020B0604020202020204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fr-FR" altLang="fr-FR" sz="1200" b="0" dirty="0">
                <a:latin typeface="Arial" panose="020B0604020202020204" pitchFamily="34" charset="0"/>
              </a:rPr>
              <a:t>Macaroni BIO</a:t>
            </a:r>
            <a:br>
              <a:rPr lang="fr-FR" altLang="fr-FR" sz="1200" b="0" dirty="0">
                <a:latin typeface="Arial" panose="020B0604020202020204" pitchFamily="34" charset="0"/>
              </a:rPr>
            </a:br>
            <a:r>
              <a:rPr lang="fr-FR" altLang="fr-FR" sz="1200" b="0" dirty="0">
                <a:latin typeface="Arial" panose="020B0604020202020204" pitchFamily="34" charset="0"/>
              </a:rPr>
              <a:t> Duo de carottes </a:t>
            </a:r>
          </a:p>
          <a:p>
            <a:pPr algn="ctr">
              <a:spcBef>
                <a:spcPct val="50000"/>
              </a:spcBef>
            </a:pPr>
            <a:endParaRPr lang="fr-FR" altLang="fr-FR" sz="1200" b="0" dirty="0">
              <a:latin typeface="Arial" panose="020B0604020202020204" pitchFamily="34" charset="0"/>
            </a:endParaRPr>
          </a:p>
          <a:p>
            <a:pPr algn="ctr">
              <a:spcBef>
                <a:spcPct val="50000"/>
              </a:spcBef>
            </a:pPr>
            <a:endParaRPr lang="fr-FR" altLang="fr-FR" sz="1200" b="0" dirty="0">
              <a:latin typeface="Arial" panose="020B0604020202020204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fr-FR" altLang="fr-FR" sz="1200" b="0" dirty="0">
                <a:latin typeface="Arial" panose="020B0604020202020204" pitchFamily="34" charset="0"/>
              </a:rPr>
              <a:t>Cake à la châtaigne</a:t>
            </a:r>
          </a:p>
        </p:txBody>
      </p:sp>
      <p:pic>
        <p:nvPicPr>
          <p:cNvPr id="13" name="Image 31">
            <a:extLst>
              <a:ext uri="{FF2B5EF4-FFF2-40B4-BE49-F238E27FC236}">
                <a16:creationId xmlns:a16="http://schemas.microsoft.com/office/drawing/2014/main" id="{71CC1A36-3C9B-41FF-9B26-BDBD11910B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7538" y="3728244"/>
            <a:ext cx="26352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Image 30" descr="Une image contenant texte&#10;&#10;Description générée automatiquement">
            <a:extLst>
              <a:ext uri="{FF2B5EF4-FFF2-40B4-BE49-F238E27FC236}">
                <a16:creationId xmlns:a16="http://schemas.microsoft.com/office/drawing/2014/main" id="{5BFD5564-24C9-4EEB-8BF0-2020EBD8DC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5620" y="3405364"/>
            <a:ext cx="324000" cy="3188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66" descr="Picto seul-Peche Responsable">
            <a:extLst>
              <a:ext uri="{FF2B5EF4-FFF2-40B4-BE49-F238E27FC236}">
                <a16:creationId xmlns:a16="http://schemas.microsoft.com/office/drawing/2014/main" id="{63979F46-3E52-1BA3-6CDD-CE75DDB24004}"/>
              </a:ext>
            </a:extLst>
          </p:cNvPr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7918" y="2484487"/>
            <a:ext cx="324000" cy="3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33">
            <a:extLst>
              <a:ext uri="{FF2B5EF4-FFF2-40B4-BE49-F238E27FC236}">
                <a16:creationId xmlns:a16="http://schemas.microsoft.com/office/drawing/2014/main" id="{D7E0FE97-F72F-4161-ADDD-C402890767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2288" y="180975"/>
            <a:ext cx="4963218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1pPr>
            <a:lvl2pPr marL="742950" indent="-28575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2pPr>
            <a:lvl3pPr marL="1143000" indent="-22860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3pPr>
            <a:lvl4pPr marL="1600200" indent="-22860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4pPr>
            <a:lvl5pPr marL="2057400" indent="-22860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9pPr>
          </a:lstStyle>
          <a:p>
            <a:r>
              <a:rPr lang="fr-FR" altLang="fr-FR" sz="2400" b="0" dirty="0">
                <a:solidFill>
                  <a:srgbClr val="000000"/>
                </a:solidFill>
                <a:latin typeface="Arial" panose="020B0604020202020204" pitchFamily="34" charset="0"/>
              </a:rPr>
              <a:t>Menus  4 Composantes </a:t>
            </a:r>
          </a:p>
          <a:p>
            <a:r>
              <a:rPr lang="fr-FR" altLang="fr-FR" sz="2400" b="0" dirty="0">
                <a:solidFill>
                  <a:srgbClr val="000000"/>
                </a:solidFill>
                <a:latin typeface="Arial" panose="020B0604020202020204" pitchFamily="34" charset="0"/>
              </a:rPr>
              <a:t>Semaine du 20 au 24 Janvier 2025</a:t>
            </a:r>
          </a:p>
        </p:txBody>
      </p:sp>
      <p:sp>
        <p:nvSpPr>
          <p:cNvPr id="8195" name="Text Box 3">
            <a:extLst>
              <a:ext uri="{FF2B5EF4-FFF2-40B4-BE49-F238E27FC236}">
                <a16:creationId xmlns:a16="http://schemas.microsoft.com/office/drawing/2014/main" id="{3B44FE98-6371-4D43-A26A-4958D52702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45687" y="2281237"/>
            <a:ext cx="1811207" cy="350863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lIns="99562" tIns="49782" rIns="99562" bIns="49782"/>
          <a:lstStyle>
            <a:lvl1pPr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1pPr>
            <a:lvl2pPr marL="742950" indent="-28575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2pPr>
            <a:lvl3pPr marL="1143000" indent="-22860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3pPr>
            <a:lvl4pPr marL="1600200" indent="-22860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4pPr>
            <a:lvl5pPr marL="2057400" indent="-22860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fr-FR" altLang="fr-FR" sz="1200" b="0" dirty="0">
              <a:latin typeface="Arial" panose="020B0604020202020204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fr-FR" altLang="fr-FR" sz="1200" b="0" dirty="0">
                <a:latin typeface="Arial" panose="020B0604020202020204" pitchFamily="34" charset="0"/>
              </a:rPr>
              <a:t>Endives aux noix vinaigrette</a:t>
            </a:r>
          </a:p>
          <a:p>
            <a:pPr algn="ctr">
              <a:spcBef>
                <a:spcPct val="50000"/>
              </a:spcBef>
            </a:pPr>
            <a:endParaRPr lang="fr-FR" altLang="fr-FR" sz="1200" b="0" dirty="0">
              <a:latin typeface="Arial" panose="020B0604020202020204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fr-FR" altLang="fr-FR" sz="1200" b="0" dirty="0">
                <a:latin typeface="Arial" panose="020B0604020202020204" pitchFamily="34" charset="0"/>
              </a:rPr>
              <a:t>Torsades sc haricot rouge, lentille verte façon bolognaise et emmental râpé</a:t>
            </a:r>
          </a:p>
          <a:p>
            <a:pPr algn="ctr">
              <a:spcBef>
                <a:spcPct val="50000"/>
              </a:spcBef>
            </a:pPr>
            <a:endParaRPr lang="fr-FR" altLang="fr-FR" sz="1200" b="0" dirty="0">
              <a:latin typeface="Arial" panose="020B0604020202020204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fr-FR" altLang="fr-FR" sz="1200" b="0" dirty="0">
                <a:latin typeface="Arial" panose="020B0604020202020204" pitchFamily="34" charset="0"/>
              </a:rPr>
              <a:t>Dessert lacté gélifié saveur vanille</a:t>
            </a:r>
          </a:p>
        </p:txBody>
      </p:sp>
      <p:sp>
        <p:nvSpPr>
          <p:cNvPr id="8196" name="Text Box 4">
            <a:extLst>
              <a:ext uri="{FF2B5EF4-FFF2-40B4-BE49-F238E27FC236}">
                <a16:creationId xmlns:a16="http://schemas.microsoft.com/office/drawing/2014/main" id="{8C42282B-D8B8-47BA-B7B2-C2797402DF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54525" y="2281238"/>
            <a:ext cx="1871663" cy="354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562" tIns="49782" rIns="99562" bIns="49782"/>
          <a:lstStyle>
            <a:lvl1pPr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1pPr>
            <a:lvl2pPr marL="742950" indent="-28575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2pPr>
            <a:lvl3pPr marL="1143000" indent="-22860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3pPr>
            <a:lvl4pPr marL="1600200" indent="-22860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4pPr>
            <a:lvl5pPr marL="2057400" indent="-22860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fr-FR" altLang="fr-FR" sz="1200" b="0" dirty="0">
              <a:latin typeface="Arial" panose="020B0604020202020204" pitchFamily="34" charset="0"/>
            </a:endParaRPr>
          </a:p>
        </p:txBody>
      </p:sp>
      <p:sp>
        <p:nvSpPr>
          <p:cNvPr id="8197" name="Text Box 5">
            <a:extLst>
              <a:ext uri="{FF2B5EF4-FFF2-40B4-BE49-F238E27FC236}">
                <a16:creationId xmlns:a16="http://schemas.microsoft.com/office/drawing/2014/main" id="{94BEC92B-253F-4B41-A391-BAC19A356C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07388" y="2257425"/>
            <a:ext cx="1917700" cy="354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562" tIns="49782" rIns="99562" bIns="49782"/>
          <a:lstStyle>
            <a:lvl1pPr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1pPr>
            <a:lvl2pPr marL="742950" indent="-28575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2pPr>
            <a:lvl3pPr marL="1143000" indent="-22860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3pPr>
            <a:lvl4pPr marL="1600200" indent="-22860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4pPr>
            <a:lvl5pPr marL="2057400" indent="-22860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fr-FR" altLang="fr-FR" sz="1200" b="0" dirty="0">
              <a:latin typeface="Arial" panose="020B0604020202020204" pitchFamily="34" charset="0"/>
            </a:endParaRPr>
          </a:p>
          <a:p>
            <a:pPr algn="ctr">
              <a:spcBef>
                <a:spcPct val="50000"/>
              </a:spcBef>
            </a:pPr>
            <a:endParaRPr lang="fr-FR" altLang="fr-FR" sz="1200" b="0" dirty="0">
              <a:latin typeface="Arial" panose="020B0604020202020204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fr-FR" altLang="fr-FR" sz="1200" b="0" dirty="0">
                <a:latin typeface="Arial" panose="020B0604020202020204" pitchFamily="34" charset="0"/>
              </a:rPr>
              <a:t>Parmentier au saumon lentilles corail et purée de brocolis</a:t>
            </a:r>
          </a:p>
          <a:p>
            <a:pPr algn="ctr">
              <a:spcBef>
                <a:spcPct val="50000"/>
              </a:spcBef>
            </a:pPr>
            <a:endParaRPr lang="fr-FR" altLang="fr-FR" sz="1200" b="0" dirty="0">
              <a:latin typeface="Arial" panose="020B0604020202020204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fr-FR" altLang="fr-FR" sz="1200" b="0" dirty="0">
                <a:latin typeface="Arial" panose="020B0604020202020204" pitchFamily="34" charset="0"/>
              </a:rPr>
              <a:t>Camembert</a:t>
            </a:r>
          </a:p>
          <a:p>
            <a:pPr algn="ctr">
              <a:spcBef>
                <a:spcPct val="50000"/>
              </a:spcBef>
            </a:pPr>
            <a:endParaRPr lang="fr-FR" altLang="fr-FR" sz="1200" b="0" dirty="0">
              <a:latin typeface="Arial" panose="020B0604020202020204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fr-FR" altLang="fr-FR" sz="1200" b="0" dirty="0">
                <a:latin typeface="Arial" panose="020B0604020202020204" pitchFamily="34" charset="0"/>
              </a:rPr>
              <a:t>Salade de fruits frais épicés</a:t>
            </a:r>
          </a:p>
        </p:txBody>
      </p:sp>
      <p:sp>
        <p:nvSpPr>
          <p:cNvPr id="8198" name="Text Box 15">
            <a:extLst>
              <a:ext uri="{FF2B5EF4-FFF2-40B4-BE49-F238E27FC236}">
                <a16:creationId xmlns:a16="http://schemas.microsoft.com/office/drawing/2014/main" id="{C7064938-C89F-4138-B7FC-A3737B091C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6900" y="2281238"/>
            <a:ext cx="1870075" cy="354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562" tIns="49782" rIns="99562" bIns="49782"/>
          <a:lstStyle>
            <a:lvl1pPr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1pPr>
            <a:lvl2pPr marL="742950" indent="-28575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2pPr>
            <a:lvl3pPr marL="1143000" indent="-22860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3pPr>
            <a:lvl4pPr marL="1600200" indent="-22860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4pPr>
            <a:lvl5pPr marL="2057400" indent="-22860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fr-FR" altLang="fr-FR" sz="1200" b="0" dirty="0">
              <a:latin typeface="Arial" panose="020B0604020202020204" pitchFamily="34" charset="0"/>
            </a:endParaRPr>
          </a:p>
          <a:p>
            <a:pPr algn="ctr">
              <a:spcBef>
                <a:spcPct val="50000"/>
              </a:spcBef>
            </a:pPr>
            <a:endParaRPr lang="fr-FR" altLang="fr-FR" sz="1200" b="0" dirty="0">
              <a:latin typeface="Arial" panose="020B0604020202020204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fr-FR" altLang="fr-FR" sz="1200" b="0" dirty="0">
                <a:latin typeface="Arial" panose="020B0604020202020204" pitchFamily="34" charset="0"/>
              </a:rPr>
              <a:t>Cordon bleu de volaille</a:t>
            </a:r>
          </a:p>
          <a:p>
            <a:pPr algn="ctr">
              <a:spcBef>
                <a:spcPct val="50000"/>
              </a:spcBef>
            </a:pPr>
            <a:r>
              <a:rPr lang="fr-FR" altLang="fr-FR" sz="1200" b="0" dirty="0">
                <a:latin typeface="Arial" panose="020B0604020202020204" pitchFamily="34" charset="0"/>
              </a:rPr>
              <a:t>Colin des fricasses</a:t>
            </a:r>
          </a:p>
          <a:p>
            <a:pPr algn="ctr">
              <a:spcBef>
                <a:spcPct val="50000"/>
              </a:spcBef>
            </a:pPr>
            <a:endParaRPr lang="fr-FR" altLang="fr-FR" sz="1200" b="0" dirty="0">
              <a:latin typeface="Arial" panose="020B0604020202020204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fr-FR" altLang="fr-FR" sz="1200" b="0" dirty="0">
                <a:latin typeface="Arial" panose="020B0604020202020204" pitchFamily="34" charset="0"/>
              </a:rPr>
              <a:t>Boulgour </a:t>
            </a:r>
            <a:r>
              <a:rPr lang="fr-FR" altLang="fr-FR" sz="1200" b="0" dirty="0" err="1">
                <a:latin typeface="Arial" panose="020B0604020202020204" pitchFamily="34" charset="0"/>
              </a:rPr>
              <a:t>sce</a:t>
            </a:r>
            <a:r>
              <a:rPr lang="fr-FR" altLang="fr-FR" sz="1200" b="0" dirty="0">
                <a:latin typeface="Arial" panose="020B0604020202020204" pitchFamily="34" charset="0"/>
              </a:rPr>
              <a:t> tomate</a:t>
            </a:r>
          </a:p>
          <a:p>
            <a:pPr algn="ctr">
              <a:spcBef>
                <a:spcPct val="50000"/>
              </a:spcBef>
            </a:pPr>
            <a:r>
              <a:rPr lang="fr-FR" altLang="fr-FR" sz="1200" b="0" dirty="0">
                <a:latin typeface="Arial" panose="020B0604020202020204" pitchFamily="34" charset="0"/>
              </a:rPr>
              <a:t>Poêlé carotte, poireau</a:t>
            </a:r>
          </a:p>
          <a:p>
            <a:pPr algn="ctr">
              <a:spcBef>
                <a:spcPct val="50000"/>
              </a:spcBef>
            </a:pPr>
            <a:r>
              <a:rPr lang="fr-FR" altLang="fr-FR" sz="1200" b="0" dirty="0">
                <a:latin typeface="Arial" panose="020B0604020202020204" pitchFamily="34" charset="0"/>
              </a:rPr>
              <a:t>Cèleri oignons</a:t>
            </a:r>
          </a:p>
          <a:p>
            <a:pPr algn="ctr">
              <a:spcBef>
                <a:spcPct val="50000"/>
              </a:spcBef>
            </a:pPr>
            <a:endParaRPr lang="fr-FR" altLang="fr-FR" sz="1200" b="0" dirty="0">
              <a:latin typeface="Arial" panose="020B0604020202020204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fr-FR" altLang="fr-FR" sz="1200" b="0">
                <a:latin typeface="Arial" panose="020B0604020202020204" pitchFamily="34" charset="0"/>
              </a:rPr>
              <a:t>Fromage fondu Chanteneige</a:t>
            </a:r>
            <a:endParaRPr lang="fr-FR" altLang="fr-FR" sz="1200" b="0" dirty="0">
              <a:latin typeface="Arial" panose="020B0604020202020204" pitchFamily="34" charset="0"/>
            </a:endParaRPr>
          </a:p>
          <a:p>
            <a:pPr algn="ctr">
              <a:spcBef>
                <a:spcPct val="50000"/>
              </a:spcBef>
            </a:pPr>
            <a:endParaRPr lang="fr-FR" altLang="fr-FR" sz="1200" b="0" dirty="0">
              <a:latin typeface="Arial" panose="020B0604020202020204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fr-FR" altLang="fr-FR" sz="1200" b="0" dirty="0">
                <a:latin typeface="Arial" panose="020B0604020202020204" pitchFamily="34" charset="0"/>
              </a:rPr>
              <a:t>Fruit de saison</a:t>
            </a:r>
          </a:p>
        </p:txBody>
      </p:sp>
      <p:sp>
        <p:nvSpPr>
          <p:cNvPr id="8199" name="Text Box 22">
            <a:extLst>
              <a:ext uri="{FF2B5EF4-FFF2-40B4-BE49-F238E27FC236}">
                <a16:creationId xmlns:a16="http://schemas.microsoft.com/office/drawing/2014/main" id="{A5CE3921-CFD2-469C-A8FE-AF6A7BB692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04900" y="2257425"/>
            <a:ext cx="1887537" cy="3543300"/>
          </a:xfrm>
          <a:prstGeom prst="rect">
            <a:avLst/>
          </a:prstGeom>
          <a:noFill/>
          <a:ln>
            <a:noFill/>
          </a:ln>
        </p:spPr>
        <p:txBody>
          <a:bodyPr lIns="99562" tIns="49782" rIns="99562" bIns="49782"/>
          <a:lstStyle>
            <a:lvl1pPr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1pPr>
            <a:lvl2pPr marL="742950" indent="-28575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2pPr>
            <a:lvl3pPr marL="1143000" indent="-22860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3pPr>
            <a:lvl4pPr marL="1600200" indent="-22860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4pPr>
            <a:lvl5pPr marL="2057400" indent="-22860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fr-FR" altLang="fr-FR" sz="1200" b="0" dirty="0">
              <a:latin typeface="Arial" panose="020B0604020202020204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fr-FR" altLang="fr-FR" sz="1200" b="0" dirty="0">
                <a:latin typeface="Arial" panose="020B0604020202020204" pitchFamily="34" charset="0"/>
              </a:rPr>
              <a:t>Champignons crème persil</a:t>
            </a:r>
          </a:p>
          <a:p>
            <a:pPr algn="ctr">
              <a:spcBef>
                <a:spcPct val="50000"/>
              </a:spcBef>
            </a:pPr>
            <a:endParaRPr lang="fr-FR" altLang="fr-FR" sz="1200" b="0" dirty="0">
              <a:latin typeface="Arial" panose="020B0604020202020204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fr-FR" altLang="fr-FR" sz="1200" b="0" dirty="0">
                <a:latin typeface="Arial" panose="020B0604020202020204" pitchFamily="34" charset="0"/>
              </a:rPr>
              <a:t>Rôti de porc sauce tartiflette</a:t>
            </a:r>
          </a:p>
          <a:p>
            <a:pPr algn="ctr">
              <a:spcBef>
                <a:spcPct val="50000"/>
              </a:spcBef>
            </a:pPr>
            <a:r>
              <a:rPr lang="fr-FR" altLang="fr-FR" sz="1200" b="0" dirty="0">
                <a:latin typeface="Arial" panose="020B0604020202020204" pitchFamily="34" charset="0"/>
              </a:rPr>
              <a:t>Filet meunière</a:t>
            </a:r>
          </a:p>
          <a:p>
            <a:pPr algn="ctr">
              <a:spcBef>
                <a:spcPct val="50000"/>
              </a:spcBef>
            </a:pPr>
            <a:endParaRPr lang="fr-FR" altLang="fr-FR" sz="1200" b="0" dirty="0">
              <a:latin typeface="Arial" panose="020B0604020202020204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fr-FR" altLang="fr-FR" sz="1200" b="0" dirty="0">
                <a:latin typeface="Arial" panose="020B0604020202020204" pitchFamily="34" charset="0"/>
              </a:rPr>
              <a:t>Haricots beurre à l’ail</a:t>
            </a:r>
          </a:p>
          <a:p>
            <a:pPr algn="ctr">
              <a:spcBef>
                <a:spcPts val="0"/>
              </a:spcBef>
            </a:pPr>
            <a:r>
              <a:rPr lang="fr-FR" altLang="fr-FR" sz="1200" b="0" dirty="0">
                <a:latin typeface="Arial" panose="020B0604020202020204" pitchFamily="34" charset="0"/>
              </a:rPr>
              <a:t>et pommes de terre rôties</a:t>
            </a:r>
            <a:br>
              <a:rPr lang="fr-FR" altLang="fr-FR" sz="1200" b="0" dirty="0">
                <a:latin typeface="Arial" panose="020B0604020202020204" pitchFamily="34" charset="0"/>
              </a:rPr>
            </a:br>
            <a:endParaRPr lang="fr-FR" altLang="fr-FR" sz="1200" b="0" dirty="0">
              <a:latin typeface="Arial" panose="020B0604020202020204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fr-FR" altLang="fr-FR" sz="1200" b="0" dirty="0">
                <a:latin typeface="Arial" panose="020B0604020202020204" pitchFamily="34" charset="0"/>
              </a:rPr>
              <a:t>Gâteau amandes et miel</a:t>
            </a:r>
          </a:p>
        </p:txBody>
      </p:sp>
      <p:pic>
        <p:nvPicPr>
          <p:cNvPr id="19" name="Picture 66" descr="Picto seul-Peche Responsable">
            <a:extLst>
              <a:ext uri="{FF2B5EF4-FFF2-40B4-BE49-F238E27FC236}">
                <a16:creationId xmlns:a16="http://schemas.microsoft.com/office/drawing/2014/main" id="{88A171F2-65EC-4AD8-90F3-78953AA90A4C}"/>
              </a:ext>
            </a:extLst>
          </p:cNvPr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65391" y="2412479"/>
            <a:ext cx="324000" cy="3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Image 30" descr="Une image contenant texte&#10;&#10;Description générée automatiquement">
            <a:extLst>
              <a:ext uri="{FF2B5EF4-FFF2-40B4-BE49-F238E27FC236}">
                <a16:creationId xmlns:a16="http://schemas.microsoft.com/office/drawing/2014/main" id="{27AC3FB9-0BDD-4C58-AD64-911FA7C2EF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6367" y="2979081"/>
            <a:ext cx="324000" cy="3188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33">
            <a:extLst>
              <a:ext uri="{FF2B5EF4-FFF2-40B4-BE49-F238E27FC236}">
                <a16:creationId xmlns:a16="http://schemas.microsoft.com/office/drawing/2014/main" id="{769FA017-DC73-42B6-9A3A-05F9D5A07D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2288" y="180975"/>
            <a:ext cx="4963218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1pPr>
            <a:lvl2pPr marL="742950" indent="-28575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2pPr>
            <a:lvl3pPr marL="1143000" indent="-22860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3pPr>
            <a:lvl4pPr marL="1600200" indent="-22860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4pPr>
            <a:lvl5pPr marL="2057400" indent="-22860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9pPr>
          </a:lstStyle>
          <a:p>
            <a:r>
              <a:rPr lang="fr-FR" altLang="fr-FR" sz="2400" b="0" dirty="0">
                <a:solidFill>
                  <a:srgbClr val="000000"/>
                </a:solidFill>
                <a:latin typeface="Arial" panose="020B0604020202020204" pitchFamily="34" charset="0"/>
              </a:rPr>
              <a:t>Menus  4 Composantes </a:t>
            </a:r>
          </a:p>
          <a:p>
            <a:r>
              <a:rPr lang="fr-FR" altLang="fr-FR" sz="2400" b="0" dirty="0">
                <a:solidFill>
                  <a:srgbClr val="000000"/>
                </a:solidFill>
                <a:latin typeface="Arial" panose="020B0604020202020204" pitchFamily="34" charset="0"/>
              </a:rPr>
              <a:t>Semaine du 27 au 31 Janvier 2025</a:t>
            </a:r>
          </a:p>
        </p:txBody>
      </p:sp>
      <p:sp>
        <p:nvSpPr>
          <p:cNvPr id="9219" name="Text Box 3">
            <a:extLst>
              <a:ext uri="{FF2B5EF4-FFF2-40B4-BE49-F238E27FC236}">
                <a16:creationId xmlns:a16="http://schemas.microsoft.com/office/drawing/2014/main" id="{5228BFFA-F74A-4530-8CAE-BE3AD38182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08263" y="2257425"/>
            <a:ext cx="1800225" cy="35433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lIns="99562" tIns="49782" rIns="99562" bIns="49782"/>
          <a:lstStyle>
            <a:lvl1pPr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1pPr>
            <a:lvl2pPr marL="742950" indent="-28575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2pPr>
            <a:lvl3pPr marL="1143000" indent="-22860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3pPr>
            <a:lvl4pPr marL="1600200" indent="-22860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4pPr>
            <a:lvl5pPr marL="2057400" indent="-22860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fr-FR" altLang="fr-FR" sz="1200" b="0" dirty="0">
              <a:latin typeface="Arial" panose="020B0604020202020204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fr-FR" altLang="fr-FR" sz="1200" b="0" dirty="0">
                <a:latin typeface="Arial" panose="020B0604020202020204" pitchFamily="34" charset="0"/>
              </a:rPr>
              <a:t>Salade Iceberg et dés chèvre et croûtons vinaigrette aux herbes</a:t>
            </a:r>
          </a:p>
          <a:p>
            <a:pPr algn="ctr">
              <a:spcBef>
                <a:spcPct val="50000"/>
              </a:spcBef>
            </a:pPr>
            <a:endParaRPr lang="fr-FR" altLang="fr-FR" sz="1200" b="0" dirty="0">
              <a:latin typeface="Arial" panose="020B0604020202020204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fr-FR" altLang="fr-FR" sz="1200" b="0" dirty="0">
                <a:latin typeface="Arial" panose="020B0604020202020204" pitchFamily="34" charset="0"/>
              </a:rPr>
              <a:t>Couscous végétal</a:t>
            </a:r>
          </a:p>
          <a:p>
            <a:pPr algn="ctr">
              <a:spcBef>
                <a:spcPct val="50000"/>
              </a:spcBef>
            </a:pPr>
            <a:r>
              <a:rPr lang="fr-FR" altLang="fr-FR" sz="1200" b="0" dirty="0">
                <a:latin typeface="Arial" panose="020B0604020202020204" pitchFamily="34" charset="0"/>
              </a:rPr>
              <a:t>( plat complet )</a:t>
            </a:r>
          </a:p>
          <a:p>
            <a:pPr algn="ctr">
              <a:spcBef>
                <a:spcPct val="50000"/>
              </a:spcBef>
            </a:pPr>
            <a:endParaRPr lang="fr-FR" altLang="fr-FR" sz="1200" b="0" dirty="0">
              <a:latin typeface="Arial" panose="020B0604020202020204" pitchFamily="34" charset="0"/>
            </a:endParaRPr>
          </a:p>
          <a:p>
            <a:pPr algn="ctr">
              <a:spcBef>
                <a:spcPct val="50000"/>
              </a:spcBef>
            </a:pPr>
            <a:endParaRPr lang="fr-FR" altLang="fr-FR" sz="1200" b="0" dirty="0">
              <a:latin typeface="Arial" panose="020B0604020202020204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fr-FR" altLang="fr-FR" sz="1200" b="0" dirty="0">
                <a:latin typeface="Arial" panose="020B0604020202020204" pitchFamily="34" charset="0"/>
              </a:rPr>
              <a:t>Crumble pomme cannelle</a:t>
            </a:r>
          </a:p>
          <a:p>
            <a:pPr algn="ctr">
              <a:spcBef>
                <a:spcPct val="50000"/>
              </a:spcBef>
            </a:pPr>
            <a:endParaRPr lang="fr-FR" altLang="fr-FR" sz="1200" dirty="0">
              <a:solidFill>
                <a:srgbClr val="CC0000"/>
              </a:solidFill>
              <a:latin typeface="Lucida Handwriting" panose="03010101010101010101" pitchFamily="66" charset="0"/>
            </a:endParaRPr>
          </a:p>
        </p:txBody>
      </p:sp>
      <p:sp>
        <p:nvSpPr>
          <p:cNvPr id="9220" name="Text Box 4">
            <a:extLst>
              <a:ext uri="{FF2B5EF4-FFF2-40B4-BE49-F238E27FC236}">
                <a16:creationId xmlns:a16="http://schemas.microsoft.com/office/drawing/2014/main" id="{1DFFBA9E-82FF-4392-B013-70E57697AE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54525" y="2281238"/>
            <a:ext cx="1871663" cy="354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562" tIns="49782" rIns="99562" bIns="49782"/>
          <a:lstStyle>
            <a:lvl1pPr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1pPr>
            <a:lvl2pPr marL="742950" indent="-28575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2pPr>
            <a:lvl3pPr marL="1143000" indent="-22860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3pPr>
            <a:lvl4pPr marL="1600200" indent="-22860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4pPr>
            <a:lvl5pPr marL="2057400" indent="-22860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fr-FR" altLang="fr-FR" sz="1200" b="0" dirty="0">
              <a:latin typeface="Arial" panose="020B0604020202020204" pitchFamily="34" charset="0"/>
            </a:endParaRPr>
          </a:p>
          <a:p>
            <a:pPr algn="ctr">
              <a:spcBef>
                <a:spcPct val="50000"/>
              </a:spcBef>
            </a:pPr>
            <a:endParaRPr lang="fr-FR" altLang="fr-FR" sz="1200" b="0" dirty="0">
              <a:latin typeface="Arial" panose="020B0604020202020204" pitchFamily="34" charset="0"/>
            </a:endParaRPr>
          </a:p>
          <a:p>
            <a:pPr algn="ctr">
              <a:spcBef>
                <a:spcPct val="50000"/>
              </a:spcBef>
            </a:pPr>
            <a:endParaRPr lang="fr-FR" altLang="fr-FR" sz="1200" b="0" dirty="0">
              <a:latin typeface="Arial" panose="020B0604020202020204" pitchFamily="34" charset="0"/>
            </a:endParaRPr>
          </a:p>
        </p:txBody>
      </p:sp>
      <p:sp>
        <p:nvSpPr>
          <p:cNvPr id="9221" name="Text Box 5">
            <a:extLst>
              <a:ext uri="{FF2B5EF4-FFF2-40B4-BE49-F238E27FC236}">
                <a16:creationId xmlns:a16="http://schemas.microsoft.com/office/drawing/2014/main" id="{93C7BE58-7247-473F-AA6B-CD57C2D30F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07388" y="2257425"/>
            <a:ext cx="1800225" cy="354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562" tIns="49782" rIns="99562" bIns="49782"/>
          <a:lstStyle>
            <a:lvl1pPr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1pPr>
            <a:lvl2pPr marL="742950" indent="-28575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2pPr>
            <a:lvl3pPr marL="1143000" indent="-22860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3pPr>
            <a:lvl4pPr marL="1600200" indent="-22860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4pPr>
            <a:lvl5pPr marL="2057400" indent="-22860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fr-FR" altLang="fr-FR" sz="1200" b="0" dirty="0">
              <a:latin typeface="Arial" panose="020B0604020202020204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fr-FR" altLang="fr-FR" sz="1200" b="0" dirty="0">
                <a:latin typeface="Arial" panose="020B0604020202020204" pitchFamily="34" charset="0"/>
              </a:rPr>
              <a:t>Carottes râpées à l’aneth</a:t>
            </a:r>
          </a:p>
          <a:p>
            <a:pPr algn="ctr">
              <a:spcBef>
                <a:spcPct val="50000"/>
              </a:spcBef>
            </a:pPr>
            <a:endParaRPr lang="fr-FR" altLang="fr-FR" sz="1200" b="0" dirty="0">
              <a:latin typeface="Arial" panose="020B0604020202020204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fr-FR" altLang="fr-FR" sz="1200" b="0" dirty="0">
                <a:latin typeface="Arial" panose="020B0604020202020204" pitchFamily="34" charset="0"/>
              </a:rPr>
              <a:t>Merlu PMD et crumble </a:t>
            </a:r>
          </a:p>
          <a:p>
            <a:pPr algn="ctr">
              <a:spcBef>
                <a:spcPct val="50000"/>
              </a:spcBef>
            </a:pPr>
            <a:endParaRPr lang="fr-FR" altLang="fr-FR" sz="1200" b="0" dirty="0">
              <a:latin typeface="Arial" panose="020B0604020202020204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fr-FR" altLang="fr-FR" sz="1200" b="0" dirty="0">
                <a:latin typeface="Arial" panose="020B0604020202020204" pitchFamily="34" charset="0"/>
              </a:rPr>
              <a:t>Choux de Bruxelles et purée de pommes de terre</a:t>
            </a:r>
          </a:p>
          <a:p>
            <a:pPr algn="ctr">
              <a:spcBef>
                <a:spcPct val="50000"/>
              </a:spcBef>
            </a:pPr>
            <a:endParaRPr lang="fr-FR" altLang="fr-FR" sz="1200" b="0" dirty="0">
              <a:latin typeface="Arial" panose="020B0604020202020204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fr-FR" altLang="fr-FR" sz="1200" b="0" dirty="0">
                <a:latin typeface="Arial" panose="020B0604020202020204" pitchFamily="34" charset="0"/>
              </a:rPr>
              <a:t>Yaourt aromatisé</a:t>
            </a:r>
          </a:p>
          <a:p>
            <a:pPr algn="ctr">
              <a:spcBef>
                <a:spcPct val="50000"/>
              </a:spcBef>
            </a:pPr>
            <a:endParaRPr lang="fr-FR" altLang="fr-FR" sz="1200" b="0" dirty="0">
              <a:latin typeface="Arial" panose="020B0604020202020204" pitchFamily="34" charset="0"/>
            </a:endParaRPr>
          </a:p>
        </p:txBody>
      </p:sp>
      <p:sp>
        <p:nvSpPr>
          <p:cNvPr id="9222" name="Text Box 15">
            <a:extLst>
              <a:ext uri="{FF2B5EF4-FFF2-40B4-BE49-F238E27FC236}">
                <a16:creationId xmlns:a16="http://schemas.microsoft.com/office/drawing/2014/main" id="{3388DC9E-1D90-42EB-8411-3A55C62185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5787" y="2252692"/>
            <a:ext cx="1870075" cy="354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562" tIns="49782" rIns="99562" bIns="49782"/>
          <a:lstStyle>
            <a:lvl1pPr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1pPr>
            <a:lvl2pPr marL="742950" indent="-28575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2pPr>
            <a:lvl3pPr marL="1143000" indent="-22860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3pPr>
            <a:lvl4pPr marL="1600200" indent="-22860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4pPr>
            <a:lvl5pPr marL="2057400" indent="-22860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fr-FR" altLang="fr-FR" sz="1200" b="0" dirty="0">
              <a:latin typeface="Arial" panose="020B0604020202020204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fr-FR" altLang="fr-FR" sz="1200" b="0" dirty="0">
                <a:latin typeface="Arial" panose="020B0604020202020204" pitchFamily="34" charset="0"/>
              </a:rPr>
              <a:t>Quinoa façon taboulé, carottes et dés de mimolette</a:t>
            </a:r>
          </a:p>
          <a:p>
            <a:pPr algn="ctr">
              <a:spcBef>
                <a:spcPct val="50000"/>
              </a:spcBef>
            </a:pPr>
            <a:br>
              <a:rPr lang="fr-FR" altLang="fr-FR" sz="1200" b="0" dirty="0">
                <a:latin typeface="Arial" panose="020B0604020202020204" pitchFamily="34" charset="0"/>
              </a:rPr>
            </a:br>
            <a:r>
              <a:rPr lang="fr-FR" altLang="fr-FR" sz="1200" b="0" dirty="0">
                <a:latin typeface="Arial" panose="020B0604020202020204" pitchFamily="34" charset="0"/>
              </a:rPr>
              <a:t>Saucisse de Toulouse</a:t>
            </a:r>
          </a:p>
          <a:p>
            <a:pPr algn="ctr">
              <a:spcBef>
                <a:spcPct val="50000"/>
              </a:spcBef>
            </a:pPr>
            <a:r>
              <a:rPr lang="fr-FR" altLang="fr-FR" sz="1200" b="0" dirty="0">
                <a:latin typeface="Arial" panose="020B0604020202020204" pitchFamily="34" charset="0"/>
              </a:rPr>
              <a:t>Beignet stick mozzarella</a:t>
            </a:r>
          </a:p>
          <a:p>
            <a:pPr algn="ctr">
              <a:spcBef>
                <a:spcPct val="50000"/>
              </a:spcBef>
            </a:pPr>
            <a:endParaRPr lang="fr-FR" altLang="fr-FR" sz="1200" b="0" dirty="0">
              <a:latin typeface="Arial" panose="020B0604020202020204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fr-FR" altLang="fr-FR" sz="1200" b="0" dirty="0">
                <a:latin typeface="Arial" panose="020B0604020202020204" pitchFamily="34" charset="0"/>
              </a:rPr>
              <a:t>Lentilles</a:t>
            </a:r>
          </a:p>
          <a:p>
            <a:pPr algn="ctr">
              <a:spcBef>
                <a:spcPct val="50000"/>
              </a:spcBef>
            </a:pPr>
            <a:r>
              <a:rPr lang="fr-FR" altLang="fr-FR" sz="1200" b="0" dirty="0">
                <a:latin typeface="Arial" panose="020B0604020202020204" pitchFamily="34" charset="0"/>
              </a:rPr>
              <a:t>Carottes au thym</a:t>
            </a:r>
          </a:p>
          <a:p>
            <a:pPr algn="ctr">
              <a:spcBef>
                <a:spcPct val="50000"/>
              </a:spcBef>
            </a:pPr>
            <a:endParaRPr lang="fr-FR" altLang="fr-FR" sz="1200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fr-FR" altLang="fr-FR" sz="1200" b="0" dirty="0">
                <a:latin typeface="Arial" panose="020B0604020202020204" pitchFamily="34" charset="0"/>
              </a:rPr>
              <a:t>Fruit de saison</a:t>
            </a:r>
          </a:p>
          <a:p>
            <a:pPr algn="ctr">
              <a:spcBef>
                <a:spcPct val="50000"/>
              </a:spcBef>
            </a:pPr>
            <a:endParaRPr lang="fr-FR" altLang="fr-FR" sz="1200" b="0" dirty="0">
              <a:latin typeface="Arial" panose="020B0604020202020204" pitchFamily="34" charset="0"/>
            </a:endParaRPr>
          </a:p>
        </p:txBody>
      </p:sp>
      <p:sp>
        <p:nvSpPr>
          <p:cNvPr id="9232" name="Text Box 5">
            <a:extLst>
              <a:ext uri="{FF2B5EF4-FFF2-40B4-BE49-F238E27FC236}">
                <a16:creationId xmlns:a16="http://schemas.microsoft.com/office/drawing/2014/main" id="{BDF90D3A-7D6E-4BD6-92D9-11E6A9EE06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64288" y="2289175"/>
            <a:ext cx="1949450" cy="354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562" tIns="49782" rIns="99562" bIns="49782"/>
          <a:lstStyle>
            <a:lvl1pPr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1pPr>
            <a:lvl2pPr marL="742950" indent="-28575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2pPr>
            <a:lvl3pPr marL="1143000" indent="-22860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3pPr>
            <a:lvl4pPr marL="1600200" indent="-22860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4pPr>
            <a:lvl5pPr marL="2057400" indent="-22860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fr-FR" altLang="fr-FR" sz="1200" b="0" dirty="0">
              <a:latin typeface="Arial" panose="020B0604020202020204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fr-FR" altLang="fr-FR" sz="1200" b="0" dirty="0">
                <a:latin typeface="Arial" panose="020B0604020202020204" pitchFamily="34" charset="0"/>
              </a:rPr>
              <a:t>Endives aux croutons</a:t>
            </a:r>
          </a:p>
          <a:p>
            <a:pPr algn="ctr">
              <a:spcBef>
                <a:spcPct val="50000"/>
              </a:spcBef>
            </a:pPr>
            <a:endParaRPr lang="fr-FR" altLang="fr-FR" sz="1200" b="0" dirty="0">
              <a:latin typeface="Arial" panose="020B0604020202020204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fr-FR" altLang="fr-FR" sz="1200" b="0" dirty="0">
                <a:latin typeface="Arial" panose="020B0604020202020204" pitchFamily="34" charset="0"/>
              </a:rPr>
              <a:t>Sauté de bœuf sauce façon gardiane </a:t>
            </a:r>
          </a:p>
          <a:p>
            <a:pPr algn="ctr">
              <a:spcBef>
                <a:spcPct val="50000"/>
              </a:spcBef>
            </a:pPr>
            <a:r>
              <a:rPr lang="fr-FR" altLang="fr-FR" sz="1050" b="0" i="1" dirty="0">
                <a:latin typeface="Arial" panose="020B0604020202020204" pitchFamily="34" charset="0"/>
              </a:rPr>
              <a:t>(orange, tomate, balsamique)</a:t>
            </a:r>
          </a:p>
          <a:p>
            <a:pPr algn="ctr">
              <a:spcBef>
                <a:spcPct val="50000"/>
              </a:spcBef>
            </a:pPr>
            <a:r>
              <a:rPr lang="fr-FR" altLang="fr-FR" sz="1200" i="1" dirty="0" err="1">
                <a:solidFill>
                  <a:srgbClr val="41631B"/>
                </a:solidFill>
                <a:latin typeface="Arial" panose="020B0604020202020204" pitchFamily="34" charset="0"/>
              </a:rPr>
              <a:t>Hoki</a:t>
            </a:r>
            <a:r>
              <a:rPr lang="fr-FR" altLang="fr-FR" sz="1200" i="1" dirty="0">
                <a:solidFill>
                  <a:srgbClr val="41631B"/>
                </a:solidFill>
                <a:latin typeface="Arial" panose="020B0604020202020204" pitchFamily="34" charset="0"/>
              </a:rPr>
              <a:t> </a:t>
            </a:r>
            <a:r>
              <a:rPr lang="fr-FR" altLang="fr-FR" sz="1200" i="1" dirty="0" err="1">
                <a:solidFill>
                  <a:srgbClr val="41631B"/>
                </a:solidFill>
                <a:latin typeface="Arial" panose="020B0604020202020204" pitchFamily="34" charset="0"/>
              </a:rPr>
              <a:t>sce</a:t>
            </a:r>
            <a:r>
              <a:rPr lang="fr-FR" altLang="fr-FR" sz="1200" i="1" dirty="0">
                <a:solidFill>
                  <a:srgbClr val="41631B"/>
                </a:solidFill>
                <a:latin typeface="Arial" panose="020B0604020202020204" pitchFamily="34" charset="0"/>
              </a:rPr>
              <a:t> agrumes</a:t>
            </a:r>
          </a:p>
          <a:p>
            <a:pPr algn="ctr">
              <a:spcBef>
                <a:spcPct val="50000"/>
              </a:spcBef>
            </a:pPr>
            <a:r>
              <a:rPr lang="fr-FR" altLang="fr-FR" sz="1200" b="0" dirty="0">
                <a:latin typeface="Arial" panose="020B0604020202020204" pitchFamily="34" charset="0"/>
              </a:rPr>
              <a:t>Riz créole</a:t>
            </a:r>
          </a:p>
          <a:p>
            <a:pPr algn="ctr">
              <a:spcBef>
                <a:spcPct val="50000"/>
              </a:spcBef>
            </a:pPr>
            <a:r>
              <a:rPr lang="fr-FR" altLang="fr-FR" sz="1200" b="0" dirty="0">
                <a:latin typeface="Arial" panose="020B0604020202020204" pitchFamily="34" charset="0"/>
              </a:rPr>
              <a:t>Haricots verts</a:t>
            </a:r>
          </a:p>
          <a:p>
            <a:pPr algn="ctr">
              <a:spcBef>
                <a:spcPct val="50000"/>
              </a:spcBef>
            </a:pPr>
            <a:endParaRPr lang="fr-FR" altLang="fr-FR" sz="1200" b="0" dirty="0">
              <a:latin typeface="Arial" panose="020B0604020202020204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fr-FR" altLang="fr-FR" sz="1200" b="0" dirty="0">
                <a:latin typeface="Arial" panose="020B0604020202020204" pitchFamily="34" charset="0"/>
              </a:rPr>
              <a:t>Dessert lacté chocolat à boire</a:t>
            </a:r>
          </a:p>
        </p:txBody>
      </p:sp>
      <p:pic>
        <p:nvPicPr>
          <p:cNvPr id="21" name="Image 26">
            <a:extLst>
              <a:ext uri="{FF2B5EF4-FFF2-40B4-BE49-F238E27FC236}">
                <a16:creationId xmlns:a16="http://schemas.microsoft.com/office/drawing/2014/main" id="{CD799BB8-2772-4A9E-B2FE-A0D10CBA4B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63524" y="1116335"/>
            <a:ext cx="361195" cy="36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Picture 66" descr="Picto seul-Peche Responsable">
            <a:extLst>
              <a:ext uri="{FF2B5EF4-FFF2-40B4-BE49-F238E27FC236}">
                <a16:creationId xmlns:a16="http://schemas.microsoft.com/office/drawing/2014/main" id="{BE54DD01-9769-4559-B02C-13E6CA47FB13}"/>
              </a:ext>
            </a:extLst>
          </p:cNvPr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73156" y="2988543"/>
            <a:ext cx="324000" cy="3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Image 30" descr="Une image contenant texte&#10;&#10;Description générée automatiquement">
            <a:extLst>
              <a:ext uri="{FF2B5EF4-FFF2-40B4-BE49-F238E27FC236}">
                <a16:creationId xmlns:a16="http://schemas.microsoft.com/office/drawing/2014/main" id="{C312B5D8-73C7-4300-8322-F4A1C8E806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6943" y="4109660"/>
            <a:ext cx="324000" cy="3188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Image 30" descr="Une image contenant texte&#10;&#10;Description générée automatiquement">
            <a:extLst>
              <a:ext uri="{FF2B5EF4-FFF2-40B4-BE49-F238E27FC236}">
                <a16:creationId xmlns:a16="http://schemas.microsoft.com/office/drawing/2014/main" id="{5864E273-961F-4E43-1519-689ABEA205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025" y="3901376"/>
            <a:ext cx="324000" cy="3188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33">
            <a:extLst>
              <a:ext uri="{FF2B5EF4-FFF2-40B4-BE49-F238E27FC236}">
                <a16:creationId xmlns:a16="http://schemas.microsoft.com/office/drawing/2014/main" id="{C092F468-BECE-4A18-B325-D9F83A1E39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2288" y="180975"/>
            <a:ext cx="4910319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1pPr>
            <a:lvl2pPr marL="742950" indent="-28575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2pPr>
            <a:lvl3pPr marL="1143000" indent="-22860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3pPr>
            <a:lvl4pPr marL="1600200" indent="-22860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4pPr>
            <a:lvl5pPr marL="2057400" indent="-22860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9pPr>
          </a:lstStyle>
          <a:p>
            <a:r>
              <a:rPr lang="fr-FR" altLang="fr-FR" sz="2400" b="0" dirty="0">
                <a:solidFill>
                  <a:srgbClr val="000000"/>
                </a:solidFill>
                <a:latin typeface="Arial" panose="020B0604020202020204" pitchFamily="34" charset="0"/>
              </a:rPr>
              <a:t>Menus  4 Composantes </a:t>
            </a:r>
          </a:p>
          <a:p>
            <a:pPr>
              <a:defRPr/>
            </a:pPr>
            <a:r>
              <a:rPr lang="fr-FR" altLang="fr-FR" sz="2400" b="0" dirty="0">
                <a:solidFill>
                  <a:srgbClr val="000000"/>
                </a:solidFill>
                <a:latin typeface="Arial" panose="020B0604020202020204" pitchFamily="34" charset="0"/>
              </a:rPr>
              <a:t>Semaine du 03 au 07 Février 2025</a:t>
            </a:r>
          </a:p>
        </p:txBody>
      </p:sp>
      <p:sp>
        <p:nvSpPr>
          <p:cNvPr id="10243" name="Text Box 15">
            <a:extLst>
              <a:ext uri="{FF2B5EF4-FFF2-40B4-BE49-F238E27FC236}">
                <a16:creationId xmlns:a16="http://schemas.microsoft.com/office/drawing/2014/main" id="{CE28B221-1D9F-49A7-8A07-74FF2BDDD4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26200" y="2294185"/>
            <a:ext cx="1800225" cy="351740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lIns="99562" tIns="49782" rIns="99562" bIns="49782"/>
          <a:lstStyle>
            <a:lvl1pPr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1pPr>
            <a:lvl2pPr marL="742950" indent="-28575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2pPr>
            <a:lvl3pPr marL="1143000" indent="-22860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3pPr>
            <a:lvl4pPr marL="1600200" indent="-22860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4pPr>
            <a:lvl5pPr marL="2057400" indent="-22860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fr-FR" altLang="fr-FR" sz="1200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fr-FR" altLang="fr-FR" sz="1200" b="0" dirty="0">
                <a:latin typeface="Arial" panose="020B0604020202020204" pitchFamily="34" charset="0"/>
                <a:cs typeface="Arial" panose="020B0604020202020204" pitchFamily="34" charset="0"/>
              </a:rPr>
              <a:t>Feuilleté au fromage fondu </a:t>
            </a:r>
          </a:p>
          <a:p>
            <a:pPr algn="ctr">
              <a:spcBef>
                <a:spcPct val="50000"/>
              </a:spcBef>
            </a:pPr>
            <a:endParaRPr lang="fr-FR" altLang="fr-FR" sz="1200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fr-FR" altLang="fr-FR" sz="1200" dirty="0">
                <a:solidFill>
                  <a:srgbClr val="00B050"/>
                </a:solidFill>
                <a:latin typeface="Arial" panose="020B0604020202020204" pitchFamily="34" charset="0"/>
              </a:rPr>
              <a:t>Riz sauce pois chiches tikka massala et graines de courges</a:t>
            </a:r>
          </a:p>
          <a:p>
            <a:pPr algn="ctr">
              <a:spcBef>
                <a:spcPct val="50000"/>
              </a:spcBef>
            </a:pPr>
            <a:endParaRPr lang="fr-FR" altLang="fr-FR" sz="1200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spcBef>
                <a:spcPct val="50000"/>
              </a:spcBef>
            </a:pPr>
            <a:endParaRPr lang="fr-FR" altLang="fr-FR" sz="1200" b="0" dirty="0">
              <a:latin typeface="Arial" panose="020B0604020202020204" pitchFamily="34" charset="0"/>
            </a:endParaRPr>
          </a:p>
          <a:p>
            <a:pPr algn="ctr">
              <a:spcBef>
                <a:spcPct val="50000"/>
              </a:spcBef>
            </a:pPr>
            <a:endParaRPr lang="fr-FR" altLang="fr-FR" sz="1200" b="0" dirty="0">
              <a:latin typeface="Arial" panose="020B0604020202020204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fr-FR" altLang="fr-FR" sz="1200" b="0" dirty="0">
                <a:latin typeface="Arial" panose="020B0604020202020204" pitchFamily="34" charset="0"/>
              </a:rPr>
              <a:t>Gâteau au yaourt</a:t>
            </a:r>
          </a:p>
          <a:p>
            <a:pPr algn="ctr">
              <a:spcBef>
                <a:spcPct val="50000"/>
              </a:spcBef>
            </a:pPr>
            <a:endParaRPr lang="fr-FR" altLang="fr-FR" sz="12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244" name="Text Box 3">
            <a:extLst>
              <a:ext uri="{FF2B5EF4-FFF2-40B4-BE49-F238E27FC236}">
                <a16:creationId xmlns:a16="http://schemas.microsoft.com/office/drawing/2014/main" id="{49AD2DA3-7BBF-46AB-8B5B-D0C92C6AFD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66975" y="2257425"/>
            <a:ext cx="1941513" cy="354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562" tIns="49782" rIns="99562" bIns="49782"/>
          <a:lstStyle>
            <a:lvl1pPr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1pPr>
            <a:lvl2pPr marL="742950" indent="-28575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2pPr>
            <a:lvl3pPr marL="1143000" indent="-22860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3pPr>
            <a:lvl4pPr marL="1600200" indent="-22860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4pPr>
            <a:lvl5pPr marL="2057400" indent="-22860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fr-FR" altLang="fr-FR" sz="1200" b="0" dirty="0">
              <a:latin typeface="Arial" panose="020B0604020202020204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fr-FR" altLang="fr-FR" sz="1200" b="0" dirty="0">
                <a:latin typeface="Arial" panose="020B0604020202020204" pitchFamily="34" charset="0"/>
              </a:rPr>
              <a:t>Salade verte et dés d’édam</a:t>
            </a:r>
          </a:p>
          <a:p>
            <a:pPr algn="ctr">
              <a:spcBef>
                <a:spcPct val="50000"/>
              </a:spcBef>
            </a:pPr>
            <a:r>
              <a:rPr lang="fr-FR" altLang="fr-FR" sz="1200" b="0" dirty="0">
                <a:latin typeface="Arial" panose="020B0604020202020204" pitchFamily="34" charset="0"/>
              </a:rPr>
              <a:t>Haché au veau sauce forestière</a:t>
            </a:r>
          </a:p>
          <a:p>
            <a:pPr algn="ctr">
              <a:spcBef>
                <a:spcPct val="50000"/>
              </a:spcBef>
            </a:pPr>
            <a:r>
              <a:rPr lang="fr-FR" altLang="fr-FR" sz="1200" b="0" dirty="0">
                <a:latin typeface="Arial" panose="020B0604020202020204" pitchFamily="34" charset="0"/>
              </a:rPr>
              <a:t>Colin </a:t>
            </a:r>
            <a:r>
              <a:rPr lang="fr-FR" altLang="fr-FR" sz="1200" b="0" dirty="0" err="1">
                <a:latin typeface="Arial" panose="020B0604020202020204" pitchFamily="34" charset="0"/>
              </a:rPr>
              <a:t>sce</a:t>
            </a:r>
            <a:r>
              <a:rPr lang="fr-FR" altLang="fr-FR" sz="1200" b="0" dirty="0">
                <a:latin typeface="Arial" panose="020B0604020202020204" pitchFamily="34" charset="0"/>
              </a:rPr>
              <a:t> ciboulette</a:t>
            </a:r>
          </a:p>
          <a:p>
            <a:pPr algn="ctr">
              <a:spcBef>
                <a:spcPct val="50000"/>
              </a:spcBef>
            </a:pPr>
            <a:endParaRPr lang="fr-FR" altLang="fr-FR" sz="1200" b="0" dirty="0">
              <a:latin typeface="Arial" panose="020B0604020202020204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fr-FR" altLang="fr-FR" sz="1200" b="0" dirty="0">
                <a:latin typeface="Arial" panose="020B0604020202020204" pitchFamily="34" charset="0"/>
              </a:rPr>
              <a:t>Haricots plats à l’ail</a:t>
            </a:r>
          </a:p>
          <a:p>
            <a:pPr algn="ctr">
              <a:spcBef>
                <a:spcPct val="50000"/>
              </a:spcBef>
            </a:pPr>
            <a:r>
              <a:rPr lang="fr-FR" altLang="fr-FR" sz="1200" b="0" dirty="0">
                <a:latin typeface="Arial" panose="020B0604020202020204" pitchFamily="34" charset="0"/>
              </a:rPr>
              <a:t>Patate douce purée</a:t>
            </a:r>
          </a:p>
          <a:p>
            <a:pPr algn="ctr">
              <a:spcBef>
                <a:spcPct val="50000"/>
              </a:spcBef>
            </a:pPr>
            <a:endParaRPr lang="fr-FR" altLang="fr-FR" sz="1200" b="0" dirty="0">
              <a:latin typeface="Arial" panose="020B0604020202020204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fr-FR" altLang="fr-FR" sz="1200" b="0" dirty="0">
                <a:latin typeface="Arial" panose="020B0604020202020204" pitchFamily="34" charset="0"/>
              </a:rPr>
              <a:t>Fruit de saison</a:t>
            </a:r>
          </a:p>
        </p:txBody>
      </p:sp>
      <p:sp>
        <p:nvSpPr>
          <p:cNvPr id="10245" name="Text Box 4">
            <a:extLst>
              <a:ext uri="{FF2B5EF4-FFF2-40B4-BE49-F238E27FC236}">
                <a16:creationId xmlns:a16="http://schemas.microsoft.com/office/drawing/2014/main" id="{6EBC6526-69DA-48C9-91AF-6030C397EE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54525" y="2281238"/>
            <a:ext cx="1871663" cy="354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562" tIns="49782" rIns="99562" bIns="49782"/>
          <a:lstStyle>
            <a:lvl1pPr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1pPr>
            <a:lvl2pPr marL="742950" indent="-28575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2pPr>
            <a:lvl3pPr marL="1143000" indent="-22860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3pPr>
            <a:lvl4pPr marL="1600200" indent="-22860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4pPr>
            <a:lvl5pPr marL="2057400" indent="-22860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fr-FR" altLang="fr-FR" sz="1200" b="0" dirty="0">
              <a:latin typeface="Arial" panose="020B0604020202020204" pitchFamily="34" charset="0"/>
            </a:endParaRPr>
          </a:p>
        </p:txBody>
      </p:sp>
      <p:sp>
        <p:nvSpPr>
          <p:cNvPr id="10246" name="Text Box 5">
            <a:extLst>
              <a:ext uri="{FF2B5EF4-FFF2-40B4-BE49-F238E27FC236}">
                <a16:creationId xmlns:a16="http://schemas.microsoft.com/office/drawing/2014/main" id="{AFBEF197-3CB4-4FE2-8619-F81064F681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07388" y="2257425"/>
            <a:ext cx="1800225" cy="354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562" tIns="49782" rIns="99562" bIns="49782"/>
          <a:lstStyle>
            <a:lvl1pPr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1pPr>
            <a:lvl2pPr marL="742950" indent="-28575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2pPr>
            <a:lvl3pPr marL="1143000" indent="-22860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3pPr>
            <a:lvl4pPr marL="1600200" indent="-22860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4pPr>
            <a:lvl5pPr marL="2057400" indent="-22860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fr-FR" altLang="fr-FR" sz="1200" b="0" dirty="0">
              <a:latin typeface="Arial" panose="020B0604020202020204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fr-FR" altLang="fr-FR" sz="1200" b="0" dirty="0">
                <a:latin typeface="Arial" panose="020B0604020202020204" pitchFamily="34" charset="0"/>
              </a:rPr>
              <a:t> </a:t>
            </a:r>
          </a:p>
          <a:p>
            <a:pPr algn="ctr">
              <a:spcBef>
                <a:spcPct val="50000"/>
              </a:spcBef>
            </a:pPr>
            <a:r>
              <a:rPr lang="fr-FR" altLang="fr-FR" sz="1200" b="0" dirty="0">
                <a:latin typeface="Arial" panose="020B0604020202020204" pitchFamily="34" charset="0"/>
              </a:rPr>
              <a:t>Colin d’Alaska PMD pané riz soufflé</a:t>
            </a:r>
          </a:p>
          <a:p>
            <a:pPr algn="ctr">
              <a:spcBef>
                <a:spcPct val="50000"/>
              </a:spcBef>
            </a:pPr>
            <a:endParaRPr lang="fr-FR" altLang="fr-FR" sz="1200" b="0" dirty="0">
              <a:latin typeface="Arial" panose="020B0604020202020204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fr-FR" altLang="fr-FR" sz="1200" b="0" dirty="0">
                <a:latin typeface="Arial" panose="020B0604020202020204" pitchFamily="34" charset="0"/>
              </a:rPr>
              <a:t>Fondue de chou vert</a:t>
            </a:r>
          </a:p>
          <a:p>
            <a:pPr algn="ctr">
              <a:spcBef>
                <a:spcPts val="0"/>
              </a:spcBef>
            </a:pPr>
            <a:r>
              <a:rPr lang="fr-FR" altLang="fr-FR" sz="1200" b="0" dirty="0">
                <a:latin typeface="Arial" panose="020B0604020202020204" pitchFamily="34" charset="0"/>
              </a:rPr>
              <a:t>et pommes de terre</a:t>
            </a:r>
          </a:p>
          <a:p>
            <a:pPr algn="ctr">
              <a:spcBef>
                <a:spcPct val="50000"/>
              </a:spcBef>
            </a:pPr>
            <a:r>
              <a:rPr lang="fr-FR" altLang="fr-FR" sz="1200" b="0" dirty="0">
                <a:latin typeface="Arial" panose="020B0604020202020204" pitchFamily="34" charset="0"/>
              </a:rPr>
              <a:t>vapeur</a:t>
            </a:r>
          </a:p>
          <a:p>
            <a:pPr algn="ctr">
              <a:spcBef>
                <a:spcPct val="50000"/>
              </a:spcBef>
            </a:pPr>
            <a:r>
              <a:rPr lang="fr-FR" altLang="fr-FR" sz="1200" b="0" dirty="0">
                <a:latin typeface="Arial" panose="020B0604020202020204" pitchFamily="34" charset="0"/>
              </a:rPr>
              <a:t>Fromage frais </a:t>
            </a:r>
            <a:r>
              <a:rPr lang="fr-FR" altLang="fr-FR" sz="1200" b="0" dirty="0" err="1">
                <a:latin typeface="Arial" panose="020B0604020202020204" pitchFamily="34" charset="0"/>
              </a:rPr>
              <a:t>Fraidou</a:t>
            </a:r>
            <a:endParaRPr lang="fr-FR" altLang="fr-FR" sz="1200" b="0" dirty="0">
              <a:latin typeface="Arial" panose="020B0604020202020204" pitchFamily="34" charset="0"/>
            </a:endParaRPr>
          </a:p>
          <a:p>
            <a:pPr algn="ctr">
              <a:spcBef>
                <a:spcPct val="50000"/>
              </a:spcBef>
            </a:pPr>
            <a:endParaRPr lang="fr-FR" altLang="fr-FR" sz="1200" b="0" dirty="0">
              <a:latin typeface="Arial" panose="020B0604020202020204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fr-FR" altLang="fr-FR" sz="1200" b="0" dirty="0">
                <a:latin typeface="Arial" panose="020B0604020202020204" pitchFamily="34" charset="0"/>
              </a:rPr>
              <a:t>Smoothie ananas fruit de la passion</a:t>
            </a:r>
          </a:p>
        </p:txBody>
      </p:sp>
      <p:sp>
        <p:nvSpPr>
          <p:cNvPr id="10247" name="Text Box 15">
            <a:extLst>
              <a:ext uri="{FF2B5EF4-FFF2-40B4-BE49-F238E27FC236}">
                <a16:creationId xmlns:a16="http://schemas.microsoft.com/office/drawing/2014/main" id="{71CD86CC-D6AF-475B-AA9F-2F1A9543C4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6900" y="2233613"/>
            <a:ext cx="1870075" cy="354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562" tIns="49782" rIns="99562" bIns="49782"/>
          <a:lstStyle>
            <a:lvl1pPr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1pPr>
            <a:lvl2pPr marL="742950" indent="-28575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2pPr>
            <a:lvl3pPr marL="1143000" indent="-22860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3pPr>
            <a:lvl4pPr marL="1600200" indent="-22860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4pPr>
            <a:lvl5pPr marL="2057400" indent="-22860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fr-FR" altLang="fr-FR" sz="1200" b="0" dirty="0">
              <a:latin typeface="Arial" panose="020B0604020202020204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fr-FR" altLang="fr-FR" sz="1200" b="0" dirty="0">
                <a:latin typeface="Arial" panose="020B0604020202020204" pitchFamily="34" charset="0"/>
              </a:rPr>
              <a:t>Salade d’agrumes</a:t>
            </a:r>
          </a:p>
          <a:p>
            <a:pPr algn="ctr">
              <a:spcBef>
                <a:spcPct val="50000"/>
              </a:spcBef>
            </a:pPr>
            <a:endParaRPr lang="fr-FR" altLang="fr-FR" sz="1200" b="0" dirty="0">
              <a:latin typeface="Arial" panose="020B0604020202020204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fr-FR" altLang="fr-FR" sz="1200" b="0" dirty="0">
                <a:latin typeface="Arial" panose="020B0604020202020204" pitchFamily="34" charset="0"/>
              </a:rPr>
              <a:t>Aiguillette de poulet sauce pain d'épices</a:t>
            </a:r>
          </a:p>
          <a:p>
            <a:pPr algn="ctr">
              <a:spcBef>
                <a:spcPct val="50000"/>
              </a:spcBef>
            </a:pPr>
            <a:r>
              <a:rPr lang="fr-FR" altLang="fr-FR" sz="1200" b="0" dirty="0">
                <a:latin typeface="Arial" panose="020B0604020202020204" pitchFamily="34" charset="0"/>
              </a:rPr>
              <a:t>Colin &amp; saumon</a:t>
            </a:r>
          </a:p>
          <a:p>
            <a:pPr algn="ctr">
              <a:spcBef>
                <a:spcPct val="50000"/>
              </a:spcBef>
            </a:pPr>
            <a:endParaRPr lang="fr-FR" altLang="fr-FR" sz="1200" b="0" dirty="0">
              <a:latin typeface="Arial" panose="020B0604020202020204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fr-FR" altLang="fr-FR" sz="1200" b="0" dirty="0">
                <a:latin typeface="Arial" panose="020B0604020202020204" pitchFamily="34" charset="0"/>
              </a:rPr>
              <a:t>Semoule</a:t>
            </a:r>
          </a:p>
          <a:p>
            <a:pPr algn="ctr">
              <a:spcBef>
                <a:spcPct val="50000"/>
              </a:spcBef>
            </a:pPr>
            <a:r>
              <a:rPr lang="fr-FR" altLang="fr-FR" sz="1200" b="0" dirty="0">
                <a:latin typeface="Arial" panose="020B0604020202020204" pitchFamily="34" charset="0"/>
              </a:rPr>
              <a:t>Blettes persillés</a:t>
            </a:r>
          </a:p>
          <a:p>
            <a:pPr algn="ctr">
              <a:spcBef>
                <a:spcPct val="50000"/>
              </a:spcBef>
            </a:pPr>
            <a:endParaRPr lang="fr-FR" altLang="fr-FR" sz="1200" b="0" dirty="0">
              <a:latin typeface="Arial" panose="020B0604020202020204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fr-FR" altLang="fr-FR" sz="1200" b="0" dirty="0">
                <a:latin typeface="Arial" panose="020B0604020202020204" pitchFamily="34" charset="0"/>
              </a:rPr>
              <a:t>Yaourt aromatisé</a:t>
            </a:r>
          </a:p>
          <a:p>
            <a:pPr algn="ctr">
              <a:spcBef>
                <a:spcPct val="50000"/>
              </a:spcBef>
            </a:pPr>
            <a:endParaRPr lang="fr-FR" altLang="fr-FR" sz="1200" b="0" dirty="0">
              <a:latin typeface="Arial" panose="020B0604020202020204" pitchFamily="34" charset="0"/>
            </a:endParaRPr>
          </a:p>
          <a:p>
            <a:pPr algn="ctr">
              <a:spcBef>
                <a:spcPct val="50000"/>
              </a:spcBef>
            </a:pPr>
            <a:endParaRPr lang="fr-FR" altLang="fr-FR" sz="1200" b="0" dirty="0">
              <a:latin typeface="Arial" panose="020B0604020202020204" pitchFamily="34" charset="0"/>
            </a:endParaRPr>
          </a:p>
        </p:txBody>
      </p:sp>
      <p:pic>
        <p:nvPicPr>
          <p:cNvPr id="19" name="Picture 66" descr="Picto seul-Peche Responsable">
            <a:extLst>
              <a:ext uri="{FF2B5EF4-FFF2-40B4-BE49-F238E27FC236}">
                <a16:creationId xmlns:a16="http://schemas.microsoft.com/office/drawing/2014/main" id="{704EF762-264A-41BC-A36D-7B14740813BB}"/>
              </a:ext>
            </a:extLst>
          </p:cNvPr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83613" y="2484487"/>
            <a:ext cx="324000" cy="3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Image 30" descr="Une image contenant texte&#10;&#10;Description générée automatiquement">
            <a:extLst>
              <a:ext uri="{FF2B5EF4-FFF2-40B4-BE49-F238E27FC236}">
                <a16:creationId xmlns:a16="http://schemas.microsoft.com/office/drawing/2014/main" id="{C3CBE02C-CDF6-4174-A287-B5FCD0F64D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4788" y="4076601"/>
            <a:ext cx="324000" cy="3188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Image 1">
            <a:extLst>
              <a:ext uri="{FF2B5EF4-FFF2-40B4-BE49-F238E27FC236}">
                <a16:creationId xmlns:a16="http://schemas.microsoft.com/office/drawing/2014/main" id="{E59FCEA8-BB03-3016-3FDE-E20B4424EDA9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3339588" y="2916535"/>
            <a:ext cx="432000" cy="417991"/>
          </a:xfrm>
          <a:prstGeom prst="rect">
            <a:avLst/>
          </a:prstGeom>
        </p:spPr>
      </p:pic>
      <p:pic>
        <p:nvPicPr>
          <p:cNvPr id="4" name="Picture 66" descr="Picto seul-Peche Responsable">
            <a:extLst>
              <a:ext uri="{FF2B5EF4-FFF2-40B4-BE49-F238E27FC236}">
                <a16:creationId xmlns:a16="http://schemas.microsoft.com/office/drawing/2014/main" id="{1ECCDE25-7E9C-03E1-F39D-6B28B7DA76B9}"/>
              </a:ext>
            </a:extLst>
          </p:cNvPr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47500" y="1116335"/>
            <a:ext cx="324000" cy="3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33">
            <a:extLst>
              <a:ext uri="{FF2B5EF4-FFF2-40B4-BE49-F238E27FC236}">
                <a16:creationId xmlns:a16="http://schemas.microsoft.com/office/drawing/2014/main" id="{95E5626C-C34A-4376-AAA2-A42AEEB351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2288" y="180975"/>
            <a:ext cx="4927952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1pPr>
            <a:lvl2pPr marL="742950" indent="-28575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2pPr>
            <a:lvl3pPr marL="1143000" indent="-22860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3pPr>
            <a:lvl4pPr marL="1600200" indent="-22860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4pPr>
            <a:lvl5pPr marL="2057400" indent="-22860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9pPr>
          </a:lstStyle>
          <a:p>
            <a:r>
              <a:rPr lang="fr-FR" altLang="fr-FR" sz="2400" b="0" dirty="0">
                <a:solidFill>
                  <a:srgbClr val="000000"/>
                </a:solidFill>
                <a:latin typeface="Arial" panose="020B0604020202020204" pitchFamily="34" charset="0"/>
              </a:rPr>
              <a:t>Menus  4 Composantes </a:t>
            </a:r>
          </a:p>
          <a:p>
            <a:r>
              <a:rPr lang="fr-FR" altLang="fr-FR" sz="2400" b="0" dirty="0">
                <a:solidFill>
                  <a:srgbClr val="000000"/>
                </a:solidFill>
                <a:latin typeface="Arial" panose="020B0604020202020204" pitchFamily="34" charset="0"/>
              </a:rPr>
              <a:t>Semaine du 10 au 14 Février 2025</a:t>
            </a:r>
          </a:p>
        </p:txBody>
      </p:sp>
      <p:sp>
        <p:nvSpPr>
          <p:cNvPr id="11268" name="Text Box 3">
            <a:extLst>
              <a:ext uri="{FF2B5EF4-FFF2-40B4-BE49-F238E27FC236}">
                <a16:creationId xmlns:a16="http://schemas.microsoft.com/office/drawing/2014/main" id="{43F80F63-41B3-4638-8EB2-B5B58928C3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68563" y="2257425"/>
            <a:ext cx="1941512" cy="354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562" tIns="49782" rIns="99562" bIns="49782"/>
          <a:lstStyle>
            <a:lvl1pPr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1pPr>
            <a:lvl2pPr marL="742950" indent="-28575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2pPr>
            <a:lvl3pPr marL="1143000" indent="-22860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3pPr>
            <a:lvl4pPr marL="1600200" indent="-22860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4pPr>
            <a:lvl5pPr marL="2057400" indent="-22860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9pPr>
          </a:lstStyle>
          <a:p>
            <a:pPr algn="ctr" eaLnBrk="1" hangingPunct="1"/>
            <a:endParaRPr lang="fr-FR" altLang="fr-FR" sz="1200" b="0" dirty="0">
              <a:highlight>
                <a:srgbClr val="FFFF00"/>
              </a:highlight>
              <a:latin typeface="Arial" panose="020B0604020202020204" pitchFamily="34" charset="0"/>
            </a:endParaRPr>
          </a:p>
          <a:p>
            <a:pPr algn="ctr" eaLnBrk="1" hangingPunct="1"/>
            <a:br>
              <a:rPr lang="fr-FR" altLang="fr-FR" sz="1200" b="0" dirty="0">
                <a:latin typeface="Arial" panose="020B0604020202020204" pitchFamily="34" charset="0"/>
              </a:rPr>
            </a:br>
            <a:endParaRPr lang="fr-FR" altLang="fr-FR" sz="1200" b="0" dirty="0">
              <a:latin typeface="Arial" panose="020B0604020202020204" pitchFamily="34" charset="0"/>
            </a:endParaRPr>
          </a:p>
          <a:p>
            <a:pPr algn="ctr" eaLnBrk="1" hangingPunct="1"/>
            <a:r>
              <a:rPr lang="fr-FR" altLang="fr-FR" sz="1200" b="0" dirty="0" err="1">
                <a:latin typeface="Arial" panose="020B0604020202020204" pitchFamily="34" charset="0"/>
              </a:rPr>
              <a:t>Crispidor</a:t>
            </a:r>
            <a:r>
              <a:rPr lang="fr-FR" altLang="fr-FR" sz="1200" b="0" dirty="0">
                <a:latin typeface="Arial" panose="020B0604020202020204" pitchFamily="34" charset="0"/>
              </a:rPr>
              <a:t> </a:t>
            </a:r>
          </a:p>
          <a:p>
            <a:pPr algn="ctr" eaLnBrk="1" hangingPunct="1"/>
            <a:r>
              <a:rPr lang="fr-FR" altLang="fr-FR" sz="1200" b="0" dirty="0">
                <a:latin typeface="Arial" panose="020B0604020202020204" pitchFamily="34" charset="0"/>
              </a:rPr>
              <a:t>à l’emmental</a:t>
            </a:r>
            <a:br>
              <a:rPr lang="fr-FR" altLang="fr-FR" sz="1200" b="0" dirty="0">
                <a:highlight>
                  <a:srgbClr val="FF00FF"/>
                </a:highlight>
                <a:latin typeface="Arial" panose="020B0604020202020204" pitchFamily="34" charset="0"/>
              </a:rPr>
            </a:br>
            <a:endParaRPr lang="fr-FR" altLang="fr-FR" sz="1200" b="0" dirty="0">
              <a:highlight>
                <a:srgbClr val="FF00FF"/>
              </a:highlight>
              <a:latin typeface="Arial" panose="020B0604020202020204" pitchFamily="34" charset="0"/>
            </a:endParaRPr>
          </a:p>
          <a:p>
            <a:pPr algn="ctr" eaLnBrk="1" hangingPunct="1"/>
            <a:endParaRPr lang="fr-FR" altLang="fr-FR" sz="1200" b="0" dirty="0">
              <a:latin typeface="Arial" panose="020B0604020202020204" pitchFamily="34" charset="0"/>
            </a:endParaRPr>
          </a:p>
          <a:p>
            <a:pPr algn="ctr" eaLnBrk="1" hangingPunct="1"/>
            <a:r>
              <a:rPr lang="fr-FR" altLang="fr-FR" sz="1200" b="0" dirty="0">
                <a:latin typeface="Arial" panose="020B0604020202020204" pitchFamily="34" charset="0"/>
              </a:rPr>
              <a:t>Carottes rondelles et purée de pois cassés</a:t>
            </a:r>
            <a:br>
              <a:rPr lang="fr-FR" altLang="fr-FR" sz="1200" b="0" dirty="0">
                <a:latin typeface="Arial" panose="020B0604020202020204" pitchFamily="34" charset="0"/>
              </a:rPr>
            </a:br>
            <a:endParaRPr lang="fr-FR" altLang="fr-FR" sz="1200" b="0" dirty="0">
              <a:latin typeface="Arial" panose="020B0604020202020204" pitchFamily="34" charset="0"/>
            </a:endParaRPr>
          </a:p>
          <a:p>
            <a:pPr algn="ctr" eaLnBrk="1" hangingPunct="1"/>
            <a:br>
              <a:rPr lang="fr-FR" altLang="fr-FR" sz="1200" b="0" dirty="0">
                <a:latin typeface="Arial" panose="020B0604020202020204" pitchFamily="34" charset="0"/>
              </a:rPr>
            </a:br>
            <a:r>
              <a:rPr lang="fr-FR" altLang="fr-FR" sz="1200" b="0" dirty="0">
                <a:latin typeface="Arial" panose="020B0604020202020204" pitchFamily="34" charset="0"/>
              </a:rPr>
              <a:t>Brie</a:t>
            </a:r>
          </a:p>
          <a:p>
            <a:pPr algn="ctr" eaLnBrk="1" hangingPunct="1"/>
            <a:endParaRPr lang="fr-FR" altLang="fr-FR" sz="1200" b="0" dirty="0">
              <a:latin typeface="Arial" panose="020B0604020202020204" pitchFamily="34" charset="0"/>
            </a:endParaRPr>
          </a:p>
          <a:p>
            <a:pPr algn="ctr" eaLnBrk="1" hangingPunct="1"/>
            <a:br>
              <a:rPr lang="fr-FR" altLang="fr-FR" sz="1200" b="0" dirty="0">
                <a:latin typeface="Arial" panose="020B0604020202020204" pitchFamily="34" charset="0"/>
              </a:rPr>
            </a:br>
            <a:r>
              <a:rPr lang="fr-FR" altLang="fr-FR" sz="1200" b="0" dirty="0">
                <a:latin typeface="Arial" panose="020B0604020202020204" pitchFamily="34" charset="0"/>
              </a:rPr>
              <a:t>Fruit de saison</a:t>
            </a:r>
          </a:p>
        </p:txBody>
      </p:sp>
      <p:sp>
        <p:nvSpPr>
          <p:cNvPr id="11269" name="Text Box 4">
            <a:extLst>
              <a:ext uri="{FF2B5EF4-FFF2-40B4-BE49-F238E27FC236}">
                <a16:creationId xmlns:a16="http://schemas.microsoft.com/office/drawing/2014/main" id="{D1FB357C-E44B-4BD5-A040-87C223FCAD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54525" y="2281238"/>
            <a:ext cx="1871663" cy="354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562" tIns="49782" rIns="99562" bIns="49782"/>
          <a:lstStyle>
            <a:lvl1pPr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1pPr>
            <a:lvl2pPr marL="742950" indent="-28575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2pPr>
            <a:lvl3pPr marL="1143000" indent="-22860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3pPr>
            <a:lvl4pPr marL="1600200" indent="-22860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4pPr>
            <a:lvl5pPr marL="2057400" indent="-22860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9pPr>
          </a:lstStyle>
          <a:p>
            <a:pPr algn="ctr" eaLnBrk="1" hangingPunct="1"/>
            <a:endParaRPr lang="fr-FR" altLang="fr-FR" sz="1200" b="0" dirty="0">
              <a:latin typeface="Arial" panose="020B0604020202020204" pitchFamily="34" charset="0"/>
            </a:endParaRPr>
          </a:p>
          <a:p>
            <a:pPr algn="ctr" eaLnBrk="1" hangingPunct="1"/>
            <a:endParaRPr lang="fr-FR" altLang="fr-FR" sz="1200" b="0" dirty="0">
              <a:latin typeface="Arial" panose="020B0604020202020204" pitchFamily="34" charset="0"/>
            </a:endParaRPr>
          </a:p>
          <a:p>
            <a:pPr algn="ctr" eaLnBrk="1" hangingPunct="1"/>
            <a:endParaRPr lang="fr-FR" altLang="fr-FR" sz="1200" b="0" dirty="0">
              <a:latin typeface="Arial" panose="020B0604020202020204" pitchFamily="34" charset="0"/>
            </a:endParaRPr>
          </a:p>
          <a:p>
            <a:pPr algn="ctr" eaLnBrk="1" hangingPunct="1"/>
            <a:endParaRPr lang="fr-FR" altLang="fr-FR" sz="1200" b="0" dirty="0">
              <a:latin typeface="Arial" panose="020B0604020202020204" pitchFamily="34" charset="0"/>
            </a:endParaRPr>
          </a:p>
        </p:txBody>
      </p:sp>
      <p:sp>
        <p:nvSpPr>
          <p:cNvPr id="11270" name="Text Box 5">
            <a:extLst>
              <a:ext uri="{FF2B5EF4-FFF2-40B4-BE49-F238E27FC236}">
                <a16:creationId xmlns:a16="http://schemas.microsoft.com/office/drawing/2014/main" id="{BF8D11C4-1C1F-4E49-8EFF-F2635C56DC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07388" y="2236788"/>
            <a:ext cx="1944687" cy="354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562" tIns="49782" rIns="99562" bIns="49782"/>
          <a:lstStyle>
            <a:lvl1pPr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1pPr>
            <a:lvl2pPr marL="742950" indent="-28575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2pPr>
            <a:lvl3pPr marL="1143000" indent="-22860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3pPr>
            <a:lvl4pPr marL="1600200" indent="-22860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4pPr>
            <a:lvl5pPr marL="2057400" indent="-22860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9pPr>
          </a:lstStyle>
          <a:p>
            <a:pPr algn="ctr" eaLnBrk="1" hangingPunct="1"/>
            <a:endParaRPr lang="fr-FR" altLang="fr-FR" sz="1200" b="0" dirty="0">
              <a:latin typeface="Arial" panose="020B0604020202020204" pitchFamily="34" charset="0"/>
            </a:endParaRPr>
          </a:p>
          <a:p>
            <a:pPr algn="ctr" eaLnBrk="1" hangingPunct="1"/>
            <a:br>
              <a:rPr lang="fr-FR" altLang="fr-FR" sz="1200" b="0" dirty="0">
                <a:latin typeface="Arial" panose="020B0604020202020204" pitchFamily="34" charset="0"/>
              </a:rPr>
            </a:br>
            <a:r>
              <a:rPr lang="fr-FR" altLang="fr-FR" sz="1200" b="0" dirty="0">
                <a:latin typeface="Arial" panose="020B0604020202020204" pitchFamily="34" charset="0"/>
              </a:rPr>
              <a:t>Duo colin &amp; saumon</a:t>
            </a:r>
          </a:p>
          <a:p>
            <a:pPr algn="ctr" eaLnBrk="1" hangingPunct="1"/>
            <a:r>
              <a:rPr lang="fr-FR" altLang="fr-FR" sz="1200" b="0" dirty="0">
                <a:latin typeface="Arial" panose="020B0604020202020204" pitchFamily="34" charset="0"/>
              </a:rPr>
              <a:t>coco</a:t>
            </a:r>
          </a:p>
          <a:p>
            <a:pPr algn="ctr" eaLnBrk="1" hangingPunct="1"/>
            <a:endParaRPr lang="fr-FR" altLang="fr-FR" sz="1200" b="0" dirty="0">
              <a:highlight>
                <a:srgbClr val="FFFF00"/>
              </a:highlight>
              <a:latin typeface="Arial" panose="020B0604020202020204" pitchFamily="34" charset="0"/>
            </a:endParaRPr>
          </a:p>
          <a:p>
            <a:pPr algn="ctr" eaLnBrk="1" hangingPunct="1"/>
            <a:r>
              <a:rPr lang="fr-FR" altLang="fr-FR" sz="1200" b="0" dirty="0">
                <a:latin typeface="Arial" panose="020B0604020202020204" pitchFamily="34" charset="0"/>
              </a:rPr>
              <a:t> Farfalle</a:t>
            </a:r>
          </a:p>
          <a:p>
            <a:pPr algn="ctr" eaLnBrk="1" hangingPunct="1"/>
            <a:r>
              <a:rPr lang="fr-FR" altLang="fr-FR" sz="1200" b="0" dirty="0">
                <a:latin typeface="Arial" panose="020B0604020202020204" pitchFamily="34" charset="0"/>
              </a:rPr>
              <a:t>Brocolis</a:t>
            </a:r>
          </a:p>
          <a:p>
            <a:pPr algn="ctr" eaLnBrk="1" hangingPunct="1"/>
            <a:endParaRPr lang="fr-FR" altLang="fr-FR" sz="1200" b="0" dirty="0">
              <a:latin typeface="Arial" panose="020B0604020202020204" pitchFamily="34" charset="0"/>
            </a:endParaRPr>
          </a:p>
          <a:p>
            <a:pPr algn="ctr" eaLnBrk="1" hangingPunct="1"/>
            <a:r>
              <a:rPr lang="fr-FR" altLang="fr-FR" sz="1200" b="0" dirty="0">
                <a:latin typeface="Arial" panose="020B0604020202020204" pitchFamily="34" charset="0"/>
              </a:rPr>
              <a:t>Fromage fondu </a:t>
            </a:r>
          </a:p>
          <a:p>
            <a:pPr algn="ctr" eaLnBrk="1" hangingPunct="1"/>
            <a:r>
              <a:rPr lang="fr-FR" altLang="fr-FR" sz="1200" b="0" dirty="0">
                <a:latin typeface="Arial" panose="020B0604020202020204" pitchFamily="34" charset="0"/>
              </a:rPr>
              <a:t>La vache qui rit</a:t>
            </a:r>
          </a:p>
          <a:p>
            <a:pPr algn="ctr" eaLnBrk="1" hangingPunct="1"/>
            <a:endParaRPr lang="fr-FR" altLang="fr-FR" sz="1200" b="0" dirty="0">
              <a:latin typeface="Arial" panose="020B0604020202020204" pitchFamily="34" charset="0"/>
            </a:endParaRPr>
          </a:p>
          <a:p>
            <a:pPr algn="ctr" eaLnBrk="1" hangingPunct="1"/>
            <a:endParaRPr lang="fr-FR" altLang="fr-FR" sz="1200" b="0" dirty="0">
              <a:latin typeface="Arial" panose="020B0604020202020204" pitchFamily="34" charset="0"/>
            </a:endParaRPr>
          </a:p>
          <a:p>
            <a:pPr algn="ctr" eaLnBrk="1" hangingPunct="1"/>
            <a:r>
              <a:rPr lang="fr-FR" altLang="fr-FR" sz="1200" b="0" dirty="0">
                <a:latin typeface="Arial" panose="020B0604020202020204" pitchFamily="34" charset="0"/>
              </a:rPr>
              <a:t>Beignet chocolat </a:t>
            </a:r>
          </a:p>
          <a:p>
            <a:pPr algn="ctr" eaLnBrk="1" hangingPunct="1"/>
            <a:r>
              <a:rPr lang="fr-FR" altLang="fr-FR" sz="1200" b="0" dirty="0">
                <a:latin typeface="Arial" panose="020B0604020202020204" pitchFamily="34" charset="0"/>
              </a:rPr>
              <a:t>noisettes</a:t>
            </a:r>
          </a:p>
        </p:txBody>
      </p:sp>
      <p:sp>
        <p:nvSpPr>
          <p:cNvPr id="11271" name="Text Box 3">
            <a:extLst>
              <a:ext uri="{FF2B5EF4-FFF2-40B4-BE49-F238E27FC236}">
                <a16:creationId xmlns:a16="http://schemas.microsoft.com/office/drawing/2014/main" id="{958F2B9F-527D-4F2A-A4BA-DC57622365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463" y="2252663"/>
            <a:ext cx="1941512" cy="35433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lIns="99562" tIns="49782" rIns="99562" bIns="49782"/>
          <a:lstStyle>
            <a:lvl1pPr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1pPr>
            <a:lvl2pPr marL="742950" indent="-28575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2pPr>
            <a:lvl3pPr marL="1143000" indent="-22860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3pPr>
            <a:lvl4pPr marL="1600200" indent="-22860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4pPr>
            <a:lvl5pPr marL="2057400" indent="-22860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9pPr>
          </a:lstStyle>
          <a:p>
            <a:pPr algn="ctr" eaLnBrk="1" hangingPunct="1"/>
            <a:endParaRPr lang="fr-FR" altLang="fr-FR" sz="1200" b="0" dirty="0">
              <a:latin typeface="Arial" panose="020B0604020202020204" pitchFamily="34" charset="0"/>
            </a:endParaRPr>
          </a:p>
          <a:p>
            <a:pPr algn="ctr" eaLnBrk="1" hangingPunct="1"/>
            <a:endParaRPr lang="fr-FR" altLang="fr-FR" sz="1200" b="0" dirty="0">
              <a:latin typeface="Arial" panose="020B0604020202020204" pitchFamily="34" charset="0"/>
            </a:endParaRPr>
          </a:p>
          <a:p>
            <a:pPr algn="ctr" eaLnBrk="1" hangingPunct="1"/>
            <a:r>
              <a:rPr lang="fr-FR" altLang="fr-FR" sz="1200" b="0" dirty="0">
                <a:latin typeface="Arial" panose="020B0604020202020204" pitchFamily="34" charset="0"/>
              </a:rPr>
              <a:t>Salade coleslaw</a:t>
            </a:r>
          </a:p>
          <a:p>
            <a:pPr algn="ctr" eaLnBrk="1" hangingPunct="1"/>
            <a:br>
              <a:rPr lang="fr-FR" altLang="fr-FR" sz="1200" b="0" dirty="0">
                <a:latin typeface="Arial" panose="020B0604020202020204" pitchFamily="34" charset="0"/>
              </a:rPr>
            </a:br>
            <a:endParaRPr lang="fr-FR" altLang="fr-FR" sz="1200" b="0" dirty="0">
              <a:latin typeface="Arial" panose="020B0604020202020204" pitchFamily="34" charset="0"/>
            </a:endParaRPr>
          </a:p>
          <a:p>
            <a:pPr algn="ctr" eaLnBrk="1" hangingPunct="1"/>
            <a:r>
              <a:rPr lang="fr-FR" altLang="fr-FR" sz="1200" b="0" dirty="0">
                <a:latin typeface="Arial" panose="020B0604020202020204" pitchFamily="34" charset="0"/>
              </a:rPr>
              <a:t>Colombo de porc</a:t>
            </a:r>
          </a:p>
          <a:p>
            <a:pPr algn="ctr" eaLnBrk="1" hangingPunct="1"/>
            <a:endParaRPr lang="fr-FR" altLang="fr-FR" sz="1200" b="0" dirty="0">
              <a:latin typeface="Arial" panose="020B0604020202020204" pitchFamily="34" charset="0"/>
            </a:endParaRPr>
          </a:p>
          <a:p>
            <a:pPr algn="ctr" eaLnBrk="1" hangingPunct="1"/>
            <a:r>
              <a:rPr lang="fr-FR" altLang="fr-FR" sz="1200" b="0" dirty="0">
                <a:latin typeface="Arial" panose="020B0604020202020204" pitchFamily="34" charset="0"/>
              </a:rPr>
              <a:t>Merlu </a:t>
            </a:r>
            <a:r>
              <a:rPr lang="fr-FR" altLang="fr-FR" sz="1200" b="0" dirty="0" err="1">
                <a:latin typeface="Arial" panose="020B0604020202020204" pitchFamily="34" charset="0"/>
              </a:rPr>
              <a:t>sce</a:t>
            </a:r>
            <a:r>
              <a:rPr lang="fr-FR" altLang="fr-FR" sz="1200" b="0" dirty="0">
                <a:latin typeface="Arial" panose="020B0604020202020204" pitchFamily="34" charset="0"/>
              </a:rPr>
              <a:t> crème</a:t>
            </a:r>
          </a:p>
          <a:p>
            <a:pPr algn="ctr" eaLnBrk="1" hangingPunct="1"/>
            <a:endParaRPr lang="fr-FR" altLang="fr-FR" sz="1200" b="0" dirty="0">
              <a:latin typeface="Arial" panose="020B0604020202020204" pitchFamily="34" charset="0"/>
            </a:endParaRPr>
          </a:p>
          <a:p>
            <a:pPr algn="ctr" eaLnBrk="1" hangingPunct="1"/>
            <a:r>
              <a:rPr lang="fr-FR" altLang="fr-FR" sz="1200" b="0" dirty="0">
                <a:latin typeface="Arial" panose="020B0604020202020204" pitchFamily="34" charset="0"/>
              </a:rPr>
              <a:t>Riz créole</a:t>
            </a:r>
          </a:p>
          <a:p>
            <a:pPr algn="ctr" eaLnBrk="1" hangingPunct="1"/>
            <a:endParaRPr lang="fr-FR" altLang="fr-FR" sz="1200" b="0" dirty="0">
              <a:latin typeface="Arial" panose="020B0604020202020204" pitchFamily="34" charset="0"/>
            </a:endParaRPr>
          </a:p>
          <a:p>
            <a:pPr algn="ctr" eaLnBrk="1" hangingPunct="1"/>
            <a:r>
              <a:rPr lang="fr-FR" altLang="fr-FR" sz="1200" b="0" dirty="0">
                <a:latin typeface="Arial" panose="020B0604020202020204" pitchFamily="34" charset="0"/>
              </a:rPr>
              <a:t>Poireau</a:t>
            </a:r>
          </a:p>
          <a:p>
            <a:pPr algn="ctr" eaLnBrk="1" hangingPunct="1"/>
            <a:br>
              <a:rPr lang="fr-FR" altLang="fr-FR" sz="1200" b="0" dirty="0">
                <a:latin typeface="Arial" panose="020B0604020202020204" pitchFamily="34" charset="0"/>
              </a:rPr>
            </a:br>
            <a:endParaRPr lang="fr-FR" altLang="fr-FR" sz="1200" b="0" dirty="0">
              <a:latin typeface="Arial" panose="020B0604020202020204" pitchFamily="34" charset="0"/>
            </a:endParaRPr>
          </a:p>
          <a:p>
            <a:pPr algn="ctr" eaLnBrk="1" hangingPunct="1"/>
            <a:r>
              <a:rPr lang="fr-FR" altLang="fr-FR" sz="1200" b="0" dirty="0">
                <a:latin typeface="Arial" panose="020B0604020202020204" pitchFamily="34" charset="0"/>
              </a:rPr>
              <a:t>Yaourt aromatisé</a:t>
            </a:r>
            <a:br>
              <a:rPr lang="fr-FR" altLang="fr-FR" sz="1200" b="0" dirty="0">
                <a:latin typeface="Arial" panose="020B0604020202020204" pitchFamily="34" charset="0"/>
              </a:rPr>
            </a:br>
            <a:endParaRPr lang="fr-FR" altLang="fr-FR" sz="1200" b="0" dirty="0">
              <a:latin typeface="Arial" panose="020B0604020202020204" pitchFamily="34" charset="0"/>
            </a:endParaRPr>
          </a:p>
          <a:p>
            <a:pPr algn="ctr" eaLnBrk="1" hangingPunct="1"/>
            <a:endParaRPr lang="fr-FR" altLang="fr-FR" sz="1200" b="0" dirty="0">
              <a:latin typeface="Arial" panose="020B0604020202020204" pitchFamily="34" charset="0"/>
            </a:endParaRPr>
          </a:p>
          <a:p>
            <a:pPr algn="ctr" eaLnBrk="1" hangingPunct="1"/>
            <a:br>
              <a:rPr lang="fr-FR" altLang="fr-FR" sz="1200" b="0" dirty="0">
                <a:latin typeface="Arial" panose="020B0604020202020204" pitchFamily="34" charset="0"/>
              </a:rPr>
            </a:br>
            <a:endParaRPr lang="fr-FR" altLang="fr-FR" sz="1200" b="0" dirty="0">
              <a:latin typeface="Arial" panose="020B0604020202020204" pitchFamily="34" charset="0"/>
            </a:endParaRPr>
          </a:p>
        </p:txBody>
      </p:sp>
      <p:sp>
        <p:nvSpPr>
          <p:cNvPr id="19" name="Text Box 4">
            <a:extLst>
              <a:ext uri="{FF2B5EF4-FFF2-40B4-BE49-F238E27FC236}">
                <a16:creationId xmlns:a16="http://schemas.microsoft.com/office/drawing/2014/main" id="{2B0F64DE-38CF-4428-84DE-67F3EEE59B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89688" y="2257425"/>
            <a:ext cx="1924050" cy="3543300"/>
          </a:xfrm>
          <a:prstGeom prst="rect">
            <a:avLst/>
          </a:prstGeom>
          <a:noFill/>
          <a:ln>
            <a:noFill/>
          </a:ln>
        </p:spPr>
        <p:txBody>
          <a:bodyPr lIns="99562" tIns="49782" rIns="99562" bIns="49782"/>
          <a:lstStyle>
            <a:lvl1pPr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1pPr>
            <a:lvl2pPr marL="742950" indent="-28575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2pPr>
            <a:lvl3pPr marL="1143000" indent="-22860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3pPr>
            <a:lvl4pPr marL="1600200" indent="-22860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4pPr>
            <a:lvl5pPr marL="2057400" indent="-228600" defTabSz="995363"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Sodexho" panose="02000000000000000000" pitchFamily="50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fr-FR" altLang="fr-FR" sz="1200" b="0" dirty="0">
              <a:solidFill>
                <a:srgbClr val="41631B"/>
              </a:solidFill>
              <a:latin typeface="Arial" panose="020B0604020202020204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fr-FR" altLang="fr-FR" sz="1200" b="0" dirty="0">
                <a:latin typeface="Arial" panose="020B0604020202020204" pitchFamily="34" charset="0"/>
              </a:rPr>
              <a:t>Champignons frais à la crème</a:t>
            </a:r>
          </a:p>
          <a:p>
            <a:pPr algn="ctr">
              <a:spcBef>
                <a:spcPct val="50000"/>
              </a:spcBef>
            </a:pPr>
            <a:endParaRPr lang="fr-FR" altLang="fr-FR" sz="1200" b="0" dirty="0">
              <a:latin typeface="Arial" panose="020B0604020202020204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fr-FR" altLang="fr-FR" sz="1200" b="0" dirty="0">
                <a:latin typeface="Arial" panose="020B0604020202020204" pitchFamily="34" charset="0"/>
              </a:rPr>
              <a:t>Fajitas de pomme de terre, carotte, cheddar, oignon</a:t>
            </a:r>
          </a:p>
          <a:p>
            <a:pPr algn="ctr">
              <a:spcBef>
                <a:spcPct val="50000"/>
              </a:spcBef>
            </a:pPr>
            <a:endParaRPr lang="fr-FR" altLang="fr-FR" sz="1100" b="0" dirty="0">
              <a:latin typeface="Arial" panose="020B0604020202020204" pitchFamily="34" charset="0"/>
            </a:endParaRPr>
          </a:p>
          <a:p>
            <a:pPr algn="ctr">
              <a:spcBef>
                <a:spcPts val="0"/>
              </a:spcBef>
            </a:pPr>
            <a:endParaRPr lang="fr-FR" altLang="fr-FR" sz="1200" b="0" dirty="0">
              <a:latin typeface="Arial" panose="020B0604020202020204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fr-FR" altLang="fr-FR" sz="1200" b="0" dirty="0">
                <a:latin typeface="Arial" panose="020B0604020202020204" pitchFamily="34" charset="0"/>
              </a:rPr>
              <a:t>Fromage blanc à la crème de marron</a:t>
            </a:r>
          </a:p>
        </p:txBody>
      </p:sp>
      <p:pic>
        <p:nvPicPr>
          <p:cNvPr id="23" name="Picture 66" descr="Picto seul-Peche Responsable">
            <a:extLst>
              <a:ext uri="{FF2B5EF4-FFF2-40B4-BE49-F238E27FC236}">
                <a16:creationId xmlns:a16="http://schemas.microsoft.com/office/drawing/2014/main" id="{D721E237-DD2D-41BD-9E16-EB04861C95A3}"/>
              </a:ext>
            </a:extLst>
          </p:cNvPr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82857" y="2757695"/>
            <a:ext cx="324000" cy="3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Image 30" descr="Une image contenant texte&#10;&#10;Description générée automatiquement">
            <a:extLst>
              <a:ext uri="{FF2B5EF4-FFF2-40B4-BE49-F238E27FC236}">
                <a16:creationId xmlns:a16="http://schemas.microsoft.com/office/drawing/2014/main" id="{09949B42-6BB3-46CD-BCA8-08DED3B466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9842" y="2716570"/>
            <a:ext cx="324000" cy="3188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Image 30" descr="Une image contenant texte&#10;&#10;Description générée automatiquement">
            <a:extLst>
              <a:ext uri="{FF2B5EF4-FFF2-40B4-BE49-F238E27FC236}">
                <a16:creationId xmlns:a16="http://schemas.microsoft.com/office/drawing/2014/main" id="{036E1791-B89B-40FF-886C-1CFB2CC40A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0956" y="3893439"/>
            <a:ext cx="324000" cy="3188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5E42B016-CF3F-643D-1263-BDD62FD49B7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703119" y="4860751"/>
            <a:ext cx="342900" cy="36195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Nouvelle présentation">
  <a:themeElements>
    <a:clrScheme name="Nouvelle pré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Nouvelle présentation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1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Sodexho" pitchFamily="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1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Sodexho" pitchFamily="2" charset="0"/>
          </a:defRPr>
        </a:defPPr>
      </a:lstStyle>
    </a:lnDef>
  </a:objectDefaults>
  <a:extraClrSchemeLst>
    <a:extraClrScheme>
      <a:clrScheme name="Nouvelle pré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Nouvelle présentation">
  <a:themeElements>
    <a:clrScheme name="Nouvelle pré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Nouvelle présentation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1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Sodexho" pitchFamily="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1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Sodexho" pitchFamily="2" charset="0"/>
          </a:defRPr>
        </a:defPPr>
      </a:lstStyle>
    </a:lnDef>
  </a:objectDefaults>
  <a:extraClrSchemeLst>
    <a:extraClrScheme>
      <a:clrScheme name="Nouvelle pré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Nouvelle présentation">
  <a:themeElements>
    <a:clrScheme name="Nouvelle pré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Nouvelle présentation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1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Sodexho" pitchFamily="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1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Sodexho" pitchFamily="2" charset="0"/>
          </a:defRPr>
        </a:defPPr>
      </a:lstStyle>
    </a:lnDef>
  </a:objectDefaults>
  <a:extraClrSchemeLst>
    <a:extraClrScheme>
      <a:clrScheme name="Nouvelle pré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eting_x0020_Type xmlns="da021202-b7f4-48a7-8403-23e722918410" xsi:nil="true"/>
    <Administratif xmlns="da021202-b7f4-48a7-8403-23e722918410" xsi:nil="true"/>
    <Mois xmlns="da021202-b7f4-48a7-8403-23e722918410" xsi:nil="true"/>
    <Infos_x0020_from_x0020_C9 xmlns="da021202-b7f4-48a7-8403-23e722918410" xsi:nil="true"/>
    <Exercice xmlns="da021202-b7f4-48a7-8403-23e722918410" xsi:nil="true"/>
    <lcf76f155ced4ddcb4097134ff3c332f xmlns="da021202-b7f4-48a7-8403-23e722918410">
      <Terms xmlns="http://schemas.microsoft.com/office/infopath/2007/PartnerControls"/>
    </lcf76f155ced4ddcb4097134ff3c332f>
    <TaxCatchAll xmlns="71f06252-c02b-4d48-b841-46db7d6eb17f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274DC18E205CA499714464DD353DFF0" ma:contentTypeVersion="21" ma:contentTypeDescription="Crée un document." ma:contentTypeScope="" ma:versionID="fc4ccd83eda46323ed05a97817bbf872">
  <xsd:schema xmlns:xsd="http://www.w3.org/2001/XMLSchema" xmlns:xs="http://www.w3.org/2001/XMLSchema" xmlns:p="http://schemas.microsoft.com/office/2006/metadata/properties" xmlns:ns2="da021202-b7f4-48a7-8403-23e722918410" xmlns:ns3="61e4e899-2536-48db-a958-da8e63a875d5" xmlns:ns4="71f06252-c02b-4d48-b841-46db7d6eb17f" targetNamespace="http://schemas.microsoft.com/office/2006/metadata/properties" ma:root="true" ma:fieldsID="6db16bf5a9eab5bb941fa7f7a94285a7" ns2:_="" ns3:_="" ns4:_="">
    <xsd:import namespace="da021202-b7f4-48a7-8403-23e722918410"/>
    <xsd:import namespace="61e4e899-2536-48db-a958-da8e63a875d5"/>
    <xsd:import namespace="71f06252-c02b-4d48-b841-46db7d6eb17f"/>
    <xsd:element name="properties">
      <xsd:complexType>
        <xsd:sequence>
          <xsd:element name="documentManagement">
            <xsd:complexType>
              <xsd:all>
                <xsd:element ref="ns2:Meeting_x0020_Type" minOccurs="0"/>
                <xsd:element ref="ns2:Administratif" minOccurs="0"/>
                <xsd:element ref="ns2:Mois" minOccurs="0"/>
                <xsd:element ref="ns2:Exercice" minOccurs="0"/>
                <xsd:element ref="ns2:Infos_x0020_from_x0020_C9" minOccurs="0"/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4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a021202-b7f4-48a7-8403-23e722918410" elementFormDefault="qualified">
    <xsd:import namespace="http://schemas.microsoft.com/office/2006/documentManagement/types"/>
    <xsd:import namespace="http://schemas.microsoft.com/office/infopath/2007/PartnerControls"/>
    <xsd:element name="Meeting_x0020_Type" ma:index="8" nillable="true" ma:displayName="Meeting Type" ma:internalName="Meeting_x0020_Type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Comité élargi"/>
                  </xsd:restriction>
                </xsd:simpleType>
              </xsd:element>
            </xsd:sequence>
          </xsd:extension>
        </xsd:complexContent>
      </xsd:complexType>
    </xsd:element>
    <xsd:element name="Administratif" ma:index="9" nillable="true" ma:displayName="Administratif" ma:internalName="Administratif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Photos"/>
                  </xsd:restriction>
                </xsd:simpleType>
              </xsd:element>
            </xsd:sequence>
          </xsd:extension>
        </xsd:complexContent>
      </xsd:complexType>
    </xsd:element>
    <xsd:element name="Mois" ma:index="10" nillable="true" ma:displayName="Mois" ma:internalName="Mois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Juin"/>
                  </xsd:restriction>
                </xsd:simpleType>
              </xsd:element>
            </xsd:sequence>
          </xsd:extension>
        </xsd:complexContent>
      </xsd:complexType>
    </xsd:element>
    <xsd:element name="Exercice" ma:index="11" nillable="true" ma:displayName="Exercice" ma:internalName="Exercice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2013-2014"/>
                    <xsd:enumeration value="2014-2015"/>
                    <xsd:enumeration value="2015-2016"/>
                    <xsd:enumeration value="2016-2017"/>
                  </xsd:restriction>
                </xsd:simpleType>
              </xsd:element>
            </xsd:sequence>
          </xsd:extension>
        </xsd:complexContent>
      </xsd:complexType>
    </xsd:element>
    <xsd:element name="Infos_x0020_from_x0020_C9" ma:index="12" nillable="true" ma:displayName="Infos from C9" ma:internalName="Infos_x0020_from_x0020_C9">
      <xsd:simpleType>
        <xsd:restriction base="dms:Note">
          <xsd:maxLength value="255"/>
        </xsd:restriction>
      </xsd:simpleType>
    </xsd:element>
    <xsd:element name="MediaServiceMetadata" ma:index="13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6" nillable="true" ma:displayName="MediaServiceAutoTags" ma:internalName="MediaServiceAutoTags" ma:readOnly="true">
      <xsd:simpleType>
        <xsd:restriction base="dms:Text"/>
      </xsd:simpleType>
    </xsd:element>
    <xsd:element name="MediaServiceOCR" ma:index="17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2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7" nillable="true" ma:taxonomy="true" ma:internalName="lcf76f155ced4ddcb4097134ff3c332f" ma:taxonomyFieldName="MediaServiceImageTags" ma:displayName="Balises d’images" ma:readOnly="false" ma:fieldId="{5cf76f15-5ced-4ddc-b409-7134ff3c332f}" ma:taxonomyMulti="true" ma:sspId="dcee97bd-1daf-4e2b-a83a-8c0fc503429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1e4e899-2536-48db-a958-da8e63a875d5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f06252-c02b-4d48-b841-46db7d6eb17f" elementFormDefault="qualified">
    <xsd:import namespace="http://schemas.microsoft.com/office/2006/documentManagement/types"/>
    <xsd:import namespace="http://schemas.microsoft.com/office/infopath/2007/PartnerControls"/>
    <xsd:element name="TaxCatchAll" ma:index="28" nillable="true" ma:displayName="Taxonomy Catch All Column" ma:hidden="true" ma:list="{fa7762c0-c5dc-49f5-b622-66a6d1c51cd0}" ma:internalName="TaxCatchAll" ma:showField="CatchAllData" ma:web="61e4e899-2536-48db-a958-da8e63a875d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BFCF3F5-11D9-4899-8E81-D6D4511DB00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8ABE9B9-E2DD-4081-B79D-E387EF145FBD}">
  <ds:schemaRefs>
    <ds:schemaRef ds:uri="http://purl.org/dc/dcmitype/"/>
    <ds:schemaRef ds:uri="http://purl.org/dc/elements/1.1/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61e4e899-2536-48db-a958-da8e63a875d5"/>
    <ds:schemaRef ds:uri="http://schemas.microsoft.com/office/2006/documentManagement/types"/>
    <ds:schemaRef ds:uri="http://schemas.microsoft.com/office/2006/metadata/properties"/>
    <ds:schemaRef ds:uri="71f06252-c02b-4d48-b841-46db7d6eb17f"/>
    <ds:schemaRef ds:uri="da021202-b7f4-48a7-8403-23e722918410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490182E5-A086-4B4F-BEEE-DF2C612CD4B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a021202-b7f4-48a7-8403-23e722918410"/>
    <ds:schemaRef ds:uri="61e4e899-2536-48db-a958-da8e63a875d5"/>
    <ds:schemaRef ds:uri="71f06252-c02b-4d48-b841-46db7d6eb17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19846</TotalTime>
  <Words>547</Words>
  <Application>Microsoft Office PowerPoint</Application>
  <PresentationFormat>Personnalisé</PresentationFormat>
  <Paragraphs>235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3</vt:i4>
      </vt:variant>
      <vt:variant>
        <vt:lpstr>Titres des diapositives</vt:lpstr>
      </vt:variant>
      <vt:variant>
        <vt:i4>6</vt:i4>
      </vt:variant>
    </vt:vector>
  </HeadingPairs>
  <TitlesOfParts>
    <vt:vector size="15" baseType="lpstr">
      <vt:lpstr>Arial</vt:lpstr>
      <vt:lpstr>Century Gothic</vt:lpstr>
      <vt:lpstr>Lucida Handwriting</vt:lpstr>
      <vt:lpstr>Sodexho</vt:lpstr>
      <vt:lpstr>Times</vt:lpstr>
      <vt:lpstr>Trebuchet MS</vt:lpstr>
      <vt:lpstr>Nouvelle présentation</vt:lpstr>
      <vt:lpstr>1_Nouvelle présentation</vt:lpstr>
      <vt:lpstr>2_Nouvelle présentation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Trame Menu Cuisto Rigolo V2</dc:title>
  <dc:creator>Pascal Combes</dc:creator>
  <cp:lastModifiedBy>Savin, Nathalie</cp:lastModifiedBy>
  <cp:revision>1007</cp:revision>
  <cp:lastPrinted>2024-12-05T10:06:28Z</cp:lastPrinted>
  <dcterms:created xsi:type="dcterms:W3CDTF">2015-09-05T12:18:21Z</dcterms:created>
  <dcterms:modified xsi:type="dcterms:W3CDTF">2024-12-11T11:18:24Z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0x010100A274DC18E205CA499714464DD353DFF0</vt:lpwstr>
  </property>
</Properties>
</file>